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Stroke_Dark_Gray.png" ContentType="image/.png"/>
  <Override PartName="/customUI/images/Fill_Light_Green_50.png" ContentType="image/.png"/>
  <Override PartName="/customUI/images/Fill_Medium_Gray.png" ContentType="image/.png"/>
  <Override PartName="/customUI/images/Stroke_Purple.png" ContentType="image/.png"/>
  <Override PartName="/customUI/images/Fill_Dark_Gray_50.png" ContentType="image/.png"/>
  <Override PartName="/customUI/images/Fill_Orange_50.png" ContentType="image/.png"/>
  <Override PartName="/customUI/images/Stroke_None.png" ContentType="image/.png"/>
  <Override PartName="/customUI/images/Fill_Teal_50.png" ContentType="image/.png"/>
  <Override PartName="/customUI/images/Stroke_Light_Green_50.png" ContentType="image/.png"/>
  <Override PartName="/customUI/images/Stroke_Teal.png" ContentType="image/.png"/>
  <Override PartName="/customUI/images/Stroke_White.png" ContentType="image/.png"/>
  <Override PartName="/customUI/images/Fill_Dark_Blue.png" ContentType="image/.png"/>
  <Override PartName="/customUI/images/Fill_None.png" ContentType="image/.png"/>
  <Override PartName="/customUI/images/Stroke_Orange_50.png" ContentType="image/.png"/>
  <Override PartName="/customUI/images/Fill_Light_Blue.png" ContentType="image/.png"/>
  <Override PartName="/customUI/images/Fill_Orange.png" ContentType="image/.png"/>
  <Override PartName="/customUI/images/Stroke_Black.png" ContentType="image/.png"/>
  <Override PartName="/customUI/images/Fill_Teal.png" ContentType="image/.png"/>
  <Override PartName="/customUI/images/Stroke_Dark_Blue.png" ContentType="image/.png"/>
  <Override PartName="/customUI/images/Stroke_Cyan_50.png" ContentType="image/.png"/>
  <Override PartName="/customUI/images/Fill_Green_50.png" ContentType="image/.png"/>
  <Override PartName="/customUI/images/Stroke_Purple_50.png" ContentType="image/.png"/>
  <Override PartName="/customUI/images/Fill_Light_Blue_50.png" ContentType="image/.png"/>
  <Override PartName="/customUI/images/Fill_Medium_Gray_50.png" ContentType="image/.png"/>
  <Override PartName="/customUI/images/Moodys_Bullet_1.png" ContentType="image/.png"/>
  <Override PartName="/customUI/images/Fill_Cyan.png" ContentType="image/.png"/>
  <Override PartName="/customUI/images/Fill_White.png" ContentType="image/.png"/>
  <Override PartName="/customUI/images/Stroke_Dark_Gray_50.png" ContentType="image/.png"/>
  <Override PartName="/customUI/images/Stroke_Red.png" ContentType="image/.png"/>
  <Override PartName="/customUI/images/Fill_Black.png" ContentType="image/.png"/>
  <Override PartName="/customUI/images/Stroke_Light_Blue.png" ContentType="image/.png"/>
  <Override PartName="/customUI/images/Fill_Red_50.png" ContentType="image/.png"/>
  <Override PartName="/customUI/images/Stroke_Medium_Gray_50.png" ContentType="image/.png"/>
  <Override PartName="/customUI/images/Stroke_Teal_50.png" ContentType="image/.png"/>
  <Override PartName="/customUI/images/Moodys_Bullet_4.png" ContentType="image/.png"/>
  <Override PartName="/customUI/images/Stroke_Medium_Gray.png" ContentType="image/.png"/>
  <Override PartName="/customUI/images/Fill_Cyan_50.png" ContentType="image/.png"/>
  <Override PartName="/customUI/images/Fill_Dark_Blue_50.png" ContentType="image/.png"/>
  <Override PartName="/customUI/images/Fill_Moodys_Blue_50.png" ContentType="image/.png"/>
  <Override PartName="/customUI/images/Fill_Purple.png" ContentType="image/.png"/>
  <Override PartName="/customUI/images/Fill_Dark_Gray.png" ContentType="image/.png"/>
  <Override PartName="/customUI/images/Stroke_Green.png" ContentType="image/.png"/>
  <Override PartName="/customUI/images/Stroke_Red_50.png" ContentType="image/.png"/>
  <Override PartName="/customUI/images/Stroke_Light_Blue_50.png" ContentType="image/.png"/>
  <Override PartName="/customUI/images/Stroke_Moodys_Blue_50.png" ContentType="image/.png"/>
  <Override PartName="/customUI/images/Moodys_Bullet_2.png" ContentType="image/.png"/>
  <Override PartName="/customUI/images/Stroke_Green_50.png" ContentType="image/.png"/>
  <Override PartName="/customUI/images/Stroke_Light_Green.png" ContentType="image/.png"/>
  <Override PartName="/customUI/images/Stroke_Moodys_Blue.png" ContentType="image/.png"/>
  <Override PartName="/customUI/images/Fill_Red.png" ContentType="image/.png"/>
  <Override PartName="/customUI/images/Fill_Light_Green.png" ContentType="image/.png"/>
  <Override PartName="/customUI/images/Fill_Green.png" ContentType="image/.png"/>
  <Override PartName="/customUI/images/Fill_Moodys_Blue.png" ContentType="image/.png"/>
  <Override PartName="/customUI/images/Fill_Purple_50.png" ContentType="image/.png"/>
  <Override PartName="/customUI/images/Moodys_Bullet_3.png" ContentType="image/.png"/>
  <Override PartName="/customUI/images/Moodys_Bullets.png" ContentType="image/.png"/>
  <Override PartName="/customUI/images/Stroke_Cyan.png" ContentType="image/.png"/>
  <Override PartName="/customUI/images/Stroke_Dark_Blue_50.png" ContentType="image/.png"/>
  <Override PartName="/customUI/images/Stroke_Orange.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b8b6d844b5bb4382" Type="http://schemas.microsoft.com/office/2007/relationships/ui/extensibility" Target="customUI/customUI14.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3"/>
  </p:notesMasterIdLst>
  <p:sldIdLst>
    <p:sldId id="2847" r:id="rId5"/>
    <p:sldId id="2848" r:id="rId6"/>
    <p:sldId id="2849" r:id="rId7"/>
    <p:sldId id="2824" r:id="rId8"/>
    <p:sldId id="1227" r:id="rId9"/>
    <p:sldId id="1644" r:id="rId10"/>
    <p:sldId id="2825" r:id="rId11"/>
    <p:sldId id="281" r:id="rId12"/>
    <p:sldId id="2827" r:id="rId13"/>
    <p:sldId id="2846" r:id="rId14"/>
    <p:sldId id="2840" r:id="rId15"/>
    <p:sldId id="2830" r:id="rId16"/>
    <p:sldId id="2816" r:id="rId17"/>
    <p:sldId id="1590" r:id="rId18"/>
    <p:sldId id="280" r:id="rId19"/>
    <p:sldId id="2844" r:id="rId20"/>
    <p:sldId id="286"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E8CC"/>
    <a:srgbClr val="D0BC13"/>
    <a:srgbClr val="EFEACB"/>
    <a:srgbClr val="75787B"/>
    <a:srgbClr val="009775"/>
    <a:srgbClr val="41B6E6"/>
    <a:srgbClr val="0028A0"/>
    <a:srgbClr val="78BE20"/>
    <a:srgbClr val="002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158" autoAdjust="0"/>
    <p:restoredTop sz="95268" autoAdjust="0"/>
  </p:normalViewPr>
  <p:slideViewPr>
    <p:cSldViewPr showGuides="1">
      <p:cViewPr varScale="1">
        <p:scale>
          <a:sx n="82" d="100"/>
          <a:sy n="82" d="100"/>
        </p:scale>
        <p:origin x="1080" y="72"/>
      </p:cViewPr>
      <p:guideLst>
        <p:guide pos="3840"/>
        <p:guide orient="horz" pos="218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6" d="100"/>
          <a:sy n="66" d="100"/>
        </p:scale>
        <p:origin x="2280" y="38"/>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39158468754119E-2"/>
          <c:y val="7.9043961405883559E-2"/>
          <c:w val="0.88734422681088021"/>
          <c:h val="0.78614758134692664"/>
        </c:manualLayout>
      </c:layout>
      <c:barChart>
        <c:barDir val="col"/>
        <c:grouping val="stacked"/>
        <c:varyColors val="0"/>
        <c:ser>
          <c:idx val="0"/>
          <c:order val="0"/>
          <c:tx>
            <c:strRef>
              <c:f>Sheet1!$B$1</c:f>
              <c:strCache>
                <c:ptCount val="1"/>
                <c:pt idx="0">
                  <c:v>Enter</c:v>
                </c:pt>
              </c:strCache>
            </c:strRef>
          </c:tx>
          <c:spPr>
            <a:ln w="25318">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Sheet1!$B$2:$B$8</c:f>
              <c:numCache>
                <c:formatCode>0.00</c:formatCode>
                <c:ptCount val="7"/>
                <c:pt idx="0">
                  <c:v>-0.39</c:v>
                </c:pt>
                <c:pt idx="1">
                  <c:v>-1.34</c:v>
                </c:pt>
                <c:pt idx="2">
                  <c:v>-0.65</c:v>
                </c:pt>
                <c:pt idx="3">
                  <c:v>-0.65</c:v>
                </c:pt>
                <c:pt idx="4">
                  <c:v>-0.52</c:v>
                </c:pt>
                <c:pt idx="5">
                  <c:v>-0.26</c:v>
                </c:pt>
                <c:pt idx="6">
                  <c:v>-0.26</c:v>
                </c:pt>
              </c:numCache>
            </c:numRef>
          </c:val>
          <c:extLst>
            <c:ext xmlns:c16="http://schemas.microsoft.com/office/drawing/2014/chart" uri="{C3380CC4-5D6E-409C-BE32-E72D297353CC}">
              <c16:uniqueId val="{00000000-64C2-47CA-8AA5-3379DD3A6928}"/>
            </c:ext>
          </c:extLst>
        </c:ser>
        <c:ser>
          <c:idx val="1"/>
          <c:order val="1"/>
          <c:tx>
            <c:strRef>
              <c:f>Sheet1!$C$1</c:f>
              <c:strCache>
                <c:ptCount val="1"/>
                <c:pt idx="0">
                  <c:v>Accom.</c:v>
                </c:pt>
              </c:strCache>
            </c:strRef>
          </c:tx>
          <c:spPr>
            <a:solidFill>
              <a:schemeClr val="accent2"/>
            </a:solidFill>
            <a:ln w="25318">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Sheet1!$C$2:$C$8</c:f>
              <c:numCache>
                <c:formatCode>0.00</c:formatCode>
                <c:ptCount val="7"/>
                <c:pt idx="0">
                  <c:v>-0.87</c:v>
                </c:pt>
                <c:pt idx="1">
                  <c:v>-2.2799999999999998</c:v>
                </c:pt>
                <c:pt idx="2">
                  <c:v>-1.45</c:v>
                </c:pt>
                <c:pt idx="3">
                  <c:v>-1.45</c:v>
                </c:pt>
                <c:pt idx="4">
                  <c:v>-0.87</c:v>
                </c:pt>
                <c:pt idx="5">
                  <c:v>-0.57999999999999996</c:v>
                </c:pt>
                <c:pt idx="6">
                  <c:v>-0.57999999999999996</c:v>
                </c:pt>
              </c:numCache>
            </c:numRef>
          </c:val>
          <c:extLst>
            <c:ext xmlns:c16="http://schemas.microsoft.com/office/drawing/2014/chart" uri="{C3380CC4-5D6E-409C-BE32-E72D297353CC}">
              <c16:uniqueId val="{00000001-64C2-47CA-8AA5-3379DD3A6928}"/>
            </c:ext>
          </c:extLst>
        </c:ser>
        <c:ser>
          <c:idx val="3"/>
          <c:order val="2"/>
          <c:tx>
            <c:strRef>
              <c:f>Sheet1!$D$1</c:f>
              <c:strCache>
                <c:ptCount val="1"/>
                <c:pt idx="0">
                  <c:v>Transp.</c:v>
                </c:pt>
              </c:strCache>
            </c:strRef>
          </c:tx>
          <c:spPr>
            <a:solidFill>
              <a:schemeClr val="accent3"/>
            </a:solidFill>
            <a:ln w="25318">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Sheet1!$D$2:$D$8</c:f>
              <c:numCache>
                <c:formatCode>0.00</c:formatCode>
                <c:ptCount val="7"/>
                <c:pt idx="0">
                  <c:v>-1.1499999999999999</c:v>
                </c:pt>
                <c:pt idx="1">
                  <c:v>-3.51</c:v>
                </c:pt>
                <c:pt idx="2">
                  <c:v>-1.84</c:v>
                </c:pt>
                <c:pt idx="3">
                  <c:v>-1.38</c:v>
                </c:pt>
                <c:pt idx="4">
                  <c:v>-1.38</c:v>
                </c:pt>
                <c:pt idx="5">
                  <c:v>-0.92</c:v>
                </c:pt>
                <c:pt idx="6">
                  <c:v>-0.46</c:v>
                </c:pt>
              </c:numCache>
            </c:numRef>
          </c:val>
          <c:extLst>
            <c:ext xmlns:c16="http://schemas.microsoft.com/office/drawing/2014/chart" uri="{C3380CC4-5D6E-409C-BE32-E72D297353CC}">
              <c16:uniqueId val="{00000002-64C2-47CA-8AA5-3379DD3A6928}"/>
            </c:ext>
          </c:extLst>
        </c:ser>
        <c:ser>
          <c:idx val="4"/>
          <c:order val="3"/>
          <c:tx>
            <c:strRef>
              <c:f>Sheet1!$E$1</c:f>
              <c:strCache>
                <c:ptCount val="1"/>
                <c:pt idx="0">
                  <c:v>Wholesale </c:v>
                </c:pt>
              </c:strCache>
            </c:strRef>
          </c:tx>
          <c:spPr>
            <a:solidFill>
              <a:schemeClr val="accent4"/>
            </a:solidFill>
            <a:ln w="25318">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Sheet1!$E$2:$E$8</c:f>
              <c:numCache>
                <c:formatCode>0.00</c:formatCode>
                <c:ptCount val="7"/>
                <c:pt idx="0">
                  <c:v>-3.51</c:v>
                </c:pt>
                <c:pt idx="1">
                  <c:v>-5.85</c:v>
                </c:pt>
                <c:pt idx="2">
                  <c:v>-3.51</c:v>
                </c:pt>
                <c:pt idx="3">
                  <c:v>-1.17</c:v>
                </c:pt>
                <c:pt idx="4">
                  <c:v>0</c:v>
                </c:pt>
                <c:pt idx="5">
                  <c:v>0</c:v>
                </c:pt>
                <c:pt idx="6">
                  <c:v>0</c:v>
                </c:pt>
              </c:numCache>
            </c:numRef>
          </c:val>
          <c:extLst>
            <c:ext xmlns:c16="http://schemas.microsoft.com/office/drawing/2014/chart" uri="{C3380CC4-5D6E-409C-BE32-E72D297353CC}">
              <c16:uniqueId val="{00000003-64C2-47CA-8AA5-3379DD3A6928}"/>
            </c:ext>
          </c:extLst>
        </c:ser>
        <c:ser>
          <c:idx val="2"/>
          <c:order val="4"/>
          <c:tx>
            <c:strRef>
              <c:f>Sheet1!$F$1</c:f>
              <c:strCache>
                <c:ptCount val="1"/>
                <c:pt idx="0">
                  <c:v>Manufact.</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Sheet1!$F$2:$F$8</c:f>
              <c:numCache>
                <c:formatCode>0.00</c:formatCode>
                <c:ptCount val="7"/>
                <c:pt idx="0">
                  <c:v>-1.67</c:v>
                </c:pt>
                <c:pt idx="1">
                  <c:v>-4.59</c:v>
                </c:pt>
                <c:pt idx="2">
                  <c:v>-1.67</c:v>
                </c:pt>
                <c:pt idx="3">
                  <c:v>-0.42</c:v>
                </c:pt>
                <c:pt idx="4">
                  <c:v>0</c:v>
                </c:pt>
                <c:pt idx="5">
                  <c:v>0</c:v>
                </c:pt>
                <c:pt idx="6">
                  <c:v>0</c:v>
                </c:pt>
              </c:numCache>
            </c:numRef>
          </c:val>
          <c:extLst>
            <c:ext xmlns:c16="http://schemas.microsoft.com/office/drawing/2014/chart" uri="{C3380CC4-5D6E-409C-BE32-E72D297353CC}">
              <c16:uniqueId val="{00000000-1327-4B6D-AF68-D6120CB709F9}"/>
            </c:ext>
          </c:extLst>
        </c:ser>
        <c:ser>
          <c:idx val="5"/>
          <c:order val="5"/>
          <c:tx>
            <c:strRef>
              <c:f>Sheet1!$G$1</c:f>
              <c:strCache>
                <c:ptCount val="1"/>
                <c:pt idx="0">
                  <c:v>Misc.</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Sheet1!$G$2:$G$8</c:f>
              <c:numCache>
                <c:formatCode>0.00</c:formatCode>
                <c:ptCount val="7"/>
                <c:pt idx="0">
                  <c:v>-0.41000000000000003</c:v>
                </c:pt>
                <c:pt idx="1">
                  <c:v>-0.51</c:v>
                </c:pt>
                <c:pt idx="2">
                  <c:v>-0.41000000000000003</c:v>
                </c:pt>
                <c:pt idx="3">
                  <c:v>-0.17</c:v>
                </c:pt>
                <c:pt idx="4">
                  <c:v>-0.08</c:v>
                </c:pt>
                <c:pt idx="5">
                  <c:v>0</c:v>
                </c:pt>
                <c:pt idx="6">
                  <c:v>0</c:v>
                </c:pt>
              </c:numCache>
            </c:numRef>
          </c:val>
          <c:extLst>
            <c:ext xmlns:c16="http://schemas.microsoft.com/office/drawing/2014/chart" uri="{C3380CC4-5D6E-409C-BE32-E72D297353CC}">
              <c16:uniqueId val="{00000001-1327-4B6D-AF68-D6120CB709F9}"/>
            </c:ext>
          </c:extLst>
        </c:ser>
        <c:ser>
          <c:idx val="6"/>
          <c:order val="6"/>
          <c:tx>
            <c:strRef>
              <c:f>Sheet1!$H$1</c:f>
              <c:strCache>
                <c:ptCount val="1"/>
                <c:pt idx="0">
                  <c:v>Real Est.</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Sheet1!$H$2:$H$8</c:f>
              <c:numCache>
                <c:formatCode>0.00</c:formatCode>
                <c:ptCount val="7"/>
                <c:pt idx="0">
                  <c:v>-0.56000000000000005</c:v>
                </c:pt>
                <c:pt idx="1">
                  <c:v>-2.78</c:v>
                </c:pt>
                <c:pt idx="2">
                  <c:v>-1.1100000000000001</c:v>
                </c:pt>
                <c:pt idx="3">
                  <c:v>-0.23</c:v>
                </c:pt>
                <c:pt idx="4">
                  <c:v>0</c:v>
                </c:pt>
                <c:pt idx="5">
                  <c:v>0</c:v>
                </c:pt>
                <c:pt idx="6">
                  <c:v>0</c:v>
                </c:pt>
              </c:numCache>
            </c:numRef>
          </c:val>
          <c:extLst>
            <c:ext xmlns:c16="http://schemas.microsoft.com/office/drawing/2014/chart" uri="{C3380CC4-5D6E-409C-BE32-E72D297353CC}">
              <c16:uniqueId val="{00000002-1327-4B6D-AF68-D6120CB709F9}"/>
            </c:ext>
          </c:extLst>
        </c:ser>
        <c:ser>
          <c:idx val="7"/>
          <c:order val="7"/>
          <c:tx>
            <c:strRef>
              <c:f>Sheet1!$I$1</c:f>
              <c:strCache>
                <c:ptCount val="1"/>
                <c:pt idx="0">
                  <c:v>Energy</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Sheet1!$I$2:$I$8</c:f>
              <c:numCache>
                <c:formatCode>0.00</c:formatCode>
                <c:ptCount val="7"/>
                <c:pt idx="0">
                  <c:v>-0.08</c:v>
                </c:pt>
                <c:pt idx="1">
                  <c:v>-0.32</c:v>
                </c:pt>
                <c:pt idx="2">
                  <c:v>-0.16</c:v>
                </c:pt>
                <c:pt idx="3">
                  <c:v>0</c:v>
                </c:pt>
                <c:pt idx="4">
                  <c:v>0</c:v>
                </c:pt>
                <c:pt idx="5">
                  <c:v>0</c:v>
                </c:pt>
                <c:pt idx="6">
                  <c:v>0</c:v>
                </c:pt>
              </c:numCache>
            </c:numRef>
          </c:val>
          <c:extLst>
            <c:ext xmlns:c16="http://schemas.microsoft.com/office/drawing/2014/chart" uri="{C3380CC4-5D6E-409C-BE32-E72D297353CC}">
              <c16:uniqueId val="{00000003-1327-4B6D-AF68-D6120CB709F9}"/>
            </c:ext>
          </c:extLst>
        </c:ser>
        <c:ser>
          <c:idx val="8"/>
          <c:order val="8"/>
          <c:tx>
            <c:strRef>
              <c:f>Sheet1!$J$1</c:f>
              <c:strCache>
                <c:ptCount val="1"/>
                <c:pt idx="0">
                  <c:v>Constr.</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Sheet1!$J$2:$J$8</c:f>
              <c:numCache>
                <c:formatCode>0.00</c:formatCode>
                <c:ptCount val="7"/>
                <c:pt idx="0">
                  <c:v>-0.25</c:v>
                </c:pt>
                <c:pt idx="1">
                  <c:v>-0.74</c:v>
                </c:pt>
                <c:pt idx="2">
                  <c:v>-0.25</c:v>
                </c:pt>
                <c:pt idx="3">
                  <c:v>0</c:v>
                </c:pt>
                <c:pt idx="4">
                  <c:v>0</c:v>
                </c:pt>
                <c:pt idx="5">
                  <c:v>0</c:v>
                </c:pt>
                <c:pt idx="6">
                  <c:v>0</c:v>
                </c:pt>
              </c:numCache>
            </c:numRef>
          </c:val>
          <c:extLst>
            <c:ext xmlns:c16="http://schemas.microsoft.com/office/drawing/2014/chart" uri="{C3380CC4-5D6E-409C-BE32-E72D297353CC}">
              <c16:uniqueId val="{00000004-1327-4B6D-AF68-D6120CB709F9}"/>
            </c:ext>
          </c:extLst>
        </c:ser>
        <c:ser>
          <c:idx val="9"/>
          <c:order val="9"/>
          <c:tx>
            <c:strRef>
              <c:f>Sheet1!$K$1</c:f>
              <c:strCache>
                <c:ptCount val="1"/>
                <c:pt idx="0">
                  <c:v>Educ.</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Sheet1!$K$2:$K$8</c:f>
              <c:numCache>
                <c:formatCode>0.00</c:formatCode>
                <c:ptCount val="7"/>
                <c:pt idx="0">
                  <c:v>-0.24</c:v>
                </c:pt>
                <c:pt idx="1">
                  <c:v>-0.71</c:v>
                </c:pt>
                <c:pt idx="2">
                  <c:v>-0.24</c:v>
                </c:pt>
                <c:pt idx="3">
                  <c:v>0</c:v>
                </c:pt>
                <c:pt idx="4">
                  <c:v>0</c:v>
                </c:pt>
                <c:pt idx="5">
                  <c:v>0</c:v>
                </c:pt>
                <c:pt idx="6">
                  <c:v>0</c:v>
                </c:pt>
              </c:numCache>
            </c:numRef>
          </c:val>
          <c:extLst>
            <c:ext xmlns:c16="http://schemas.microsoft.com/office/drawing/2014/chart" uri="{C3380CC4-5D6E-409C-BE32-E72D297353CC}">
              <c16:uniqueId val="{00000005-1327-4B6D-AF68-D6120CB709F9}"/>
            </c:ext>
          </c:extLst>
        </c:ser>
        <c:ser>
          <c:idx val="10"/>
          <c:order val="10"/>
          <c:tx>
            <c:strRef>
              <c:f>Sheet1!$L$1</c:f>
              <c:strCache>
                <c:ptCount val="1"/>
                <c:pt idx="0">
                  <c:v>Finance</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Sheet1!$L$2:$L$8</c:f>
              <c:numCache>
                <c:formatCode>0.00</c:formatCode>
                <c:ptCount val="7"/>
                <c:pt idx="0">
                  <c:v>-0.24</c:v>
                </c:pt>
                <c:pt idx="1">
                  <c:v>-0.47</c:v>
                </c:pt>
                <c:pt idx="2">
                  <c:v>-0.24</c:v>
                </c:pt>
                <c:pt idx="3">
                  <c:v>0</c:v>
                </c:pt>
                <c:pt idx="4">
                  <c:v>0</c:v>
                </c:pt>
                <c:pt idx="5">
                  <c:v>0</c:v>
                </c:pt>
                <c:pt idx="6">
                  <c:v>0</c:v>
                </c:pt>
              </c:numCache>
            </c:numRef>
          </c:val>
          <c:extLst>
            <c:ext xmlns:c16="http://schemas.microsoft.com/office/drawing/2014/chart" uri="{C3380CC4-5D6E-409C-BE32-E72D297353CC}">
              <c16:uniqueId val="{00000006-1327-4B6D-AF68-D6120CB709F9}"/>
            </c:ext>
          </c:extLst>
        </c:ser>
        <c:ser>
          <c:idx val="11"/>
          <c:order val="11"/>
          <c:tx>
            <c:strRef>
              <c:f>Sheet1!$M$1</c:f>
              <c:strCache>
                <c:ptCount val="1"/>
                <c:pt idx="0">
                  <c:v>Public admin.</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Sheet1!$M$2:$M$8</c:f>
              <c:numCache>
                <c:formatCode>0.00</c:formatCode>
                <c:ptCount val="7"/>
                <c:pt idx="0">
                  <c:v>-0.08</c:v>
                </c:pt>
                <c:pt idx="1">
                  <c:v>-0.16</c:v>
                </c:pt>
                <c:pt idx="2">
                  <c:v>-0.08</c:v>
                </c:pt>
                <c:pt idx="3">
                  <c:v>0</c:v>
                </c:pt>
                <c:pt idx="4">
                  <c:v>0</c:v>
                </c:pt>
                <c:pt idx="5">
                  <c:v>0</c:v>
                </c:pt>
                <c:pt idx="6">
                  <c:v>0</c:v>
                </c:pt>
              </c:numCache>
            </c:numRef>
          </c:val>
          <c:extLst>
            <c:ext xmlns:c16="http://schemas.microsoft.com/office/drawing/2014/chart" uri="{C3380CC4-5D6E-409C-BE32-E72D297353CC}">
              <c16:uniqueId val="{00000007-1327-4B6D-AF68-D6120CB709F9}"/>
            </c:ext>
          </c:extLst>
        </c:ser>
        <c:ser>
          <c:idx val="12"/>
          <c:order val="12"/>
          <c:tx>
            <c:strRef>
              <c:f>Sheet1!$N$1</c:f>
              <c:strCache>
                <c:ptCount val="1"/>
                <c:pt idx="0">
                  <c:v>Prof.</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Sheet1!$N$2:$N$8</c:f>
              <c:numCache>
                <c:formatCode>0.00</c:formatCode>
                <c:ptCount val="7"/>
                <c:pt idx="0">
                  <c:v>-0.33</c:v>
                </c:pt>
                <c:pt idx="1">
                  <c:v>-0.66</c:v>
                </c:pt>
                <c:pt idx="2">
                  <c:v>-0.33</c:v>
                </c:pt>
                <c:pt idx="3">
                  <c:v>-0.11</c:v>
                </c:pt>
                <c:pt idx="4">
                  <c:v>0</c:v>
                </c:pt>
                <c:pt idx="5">
                  <c:v>0</c:v>
                </c:pt>
                <c:pt idx="6">
                  <c:v>0</c:v>
                </c:pt>
              </c:numCache>
            </c:numRef>
          </c:val>
          <c:extLst>
            <c:ext xmlns:c16="http://schemas.microsoft.com/office/drawing/2014/chart" uri="{C3380CC4-5D6E-409C-BE32-E72D297353CC}">
              <c16:uniqueId val="{00000008-1327-4B6D-AF68-D6120CB709F9}"/>
            </c:ext>
          </c:extLst>
        </c:ser>
        <c:ser>
          <c:idx val="13"/>
          <c:order val="13"/>
          <c:tx>
            <c:strRef>
              <c:f>Sheet1!$O$1</c:f>
              <c:strCache>
                <c:ptCount val="1"/>
                <c:pt idx="0">
                  <c:v>Other service</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Sheet1!$O$2:$O$8</c:f>
              <c:numCache>
                <c:formatCode>0.00</c:formatCode>
                <c:ptCount val="7"/>
                <c:pt idx="0">
                  <c:v>-0.33</c:v>
                </c:pt>
                <c:pt idx="1">
                  <c:v>-0.66</c:v>
                </c:pt>
                <c:pt idx="2">
                  <c:v>-0.33</c:v>
                </c:pt>
                <c:pt idx="3">
                  <c:v>0</c:v>
                </c:pt>
                <c:pt idx="4">
                  <c:v>0</c:v>
                </c:pt>
                <c:pt idx="5">
                  <c:v>0</c:v>
                </c:pt>
                <c:pt idx="6">
                  <c:v>0</c:v>
                </c:pt>
              </c:numCache>
            </c:numRef>
          </c:val>
          <c:extLst>
            <c:ext xmlns:c16="http://schemas.microsoft.com/office/drawing/2014/chart" uri="{C3380CC4-5D6E-409C-BE32-E72D297353CC}">
              <c16:uniqueId val="{00000009-1327-4B6D-AF68-D6120CB709F9}"/>
            </c:ext>
          </c:extLst>
        </c:ser>
        <c:ser>
          <c:idx val="14"/>
          <c:order val="14"/>
          <c:tx>
            <c:strRef>
              <c:f>Sheet1!$P$1</c:f>
              <c:strCache>
                <c:ptCount val="1"/>
                <c:pt idx="0">
                  <c:v>Info</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Sheet1!$P$2:$P$8</c:f>
              <c:numCache>
                <c:formatCode>0.00</c:formatCode>
                <c:ptCount val="7"/>
                <c:pt idx="0">
                  <c:v>-0.28999999999999998</c:v>
                </c:pt>
                <c:pt idx="1">
                  <c:v>-0.28999999999999998</c:v>
                </c:pt>
                <c:pt idx="2">
                  <c:v>-0.28999999999999998</c:v>
                </c:pt>
                <c:pt idx="3">
                  <c:v>0</c:v>
                </c:pt>
                <c:pt idx="4">
                  <c:v>0</c:v>
                </c:pt>
                <c:pt idx="5">
                  <c:v>0</c:v>
                </c:pt>
                <c:pt idx="6">
                  <c:v>0</c:v>
                </c:pt>
              </c:numCache>
            </c:numRef>
          </c:val>
          <c:extLst>
            <c:ext xmlns:c16="http://schemas.microsoft.com/office/drawing/2014/chart" uri="{C3380CC4-5D6E-409C-BE32-E72D297353CC}">
              <c16:uniqueId val="{0000000A-1327-4B6D-AF68-D6120CB709F9}"/>
            </c:ext>
          </c:extLst>
        </c:ser>
        <c:ser>
          <c:idx val="15"/>
          <c:order val="15"/>
          <c:tx>
            <c:strRef>
              <c:f>Sheet1!$Q$1</c:f>
              <c:strCache>
                <c:ptCount val="1"/>
                <c:pt idx="0">
                  <c:v>Healthcare</c:v>
                </c:pt>
              </c:strCache>
            </c:strRef>
          </c:tx>
          <c:spPr>
            <a:ln w="25400">
              <a:noFill/>
            </a:ln>
          </c:spPr>
          <c:invertIfNegative val="0"/>
          <c:cat>
            <c:strRef>
              <c:f>Sheet1!$A$2:$A$8</c:f>
              <c:strCache>
                <c:ptCount val="7"/>
                <c:pt idx="0">
                  <c:v>March</c:v>
                </c:pt>
                <c:pt idx="1">
                  <c:v>April</c:v>
                </c:pt>
                <c:pt idx="2">
                  <c:v>May</c:v>
                </c:pt>
                <c:pt idx="3">
                  <c:v>June</c:v>
                </c:pt>
                <c:pt idx="4">
                  <c:v>July</c:v>
                </c:pt>
                <c:pt idx="5">
                  <c:v>August</c:v>
                </c:pt>
                <c:pt idx="6">
                  <c:v>Sep-Dec</c:v>
                </c:pt>
              </c:strCache>
            </c:strRef>
          </c:cat>
          <c:val>
            <c:numRef>
              <c:f>Sheet1!$Q$2:$Q$8</c:f>
              <c:numCache>
                <c:formatCode>0.00</c:formatCode>
                <c:ptCount val="7"/>
                <c:pt idx="0">
                  <c:v>1.8699999999999992</c:v>
                </c:pt>
                <c:pt idx="1">
                  <c:v>2.6400000000000006</c:v>
                </c:pt>
                <c:pt idx="2">
                  <c:v>2.2400000000000002</c:v>
                </c:pt>
                <c:pt idx="3">
                  <c:v>0.8100000000000005</c:v>
                </c:pt>
                <c:pt idx="4">
                  <c:v>0.81</c:v>
                </c:pt>
                <c:pt idx="5">
                  <c:v>0.73</c:v>
                </c:pt>
                <c:pt idx="6">
                  <c:v>0</c:v>
                </c:pt>
              </c:numCache>
            </c:numRef>
          </c:val>
          <c:extLst>
            <c:ext xmlns:c16="http://schemas.microsoft.com/office/drawing/2014/chart" uri="{C3380CC4-5D6E-409C-BE32-E72D297353CC}">
              <c16:uniqueId val="{0000000B-1327-4B6D-AF68-D6120CB709F9}"/>
            </c:ext>
          </c:extLst>
        </c:ser>
        <c:dLbls>
          <c:showLegendKey val="0"/>
          <c:showVal val="0"/>
          <c:showCatName val="0"/>
          <c:showSerName val="0"/>
          <c:showPercent val="0"/>
          <c:showBubbleSize val="0"/>
        </c:dLbls>
        <c:gapWidth val="150"/>
        <c:overlap val="100"/>
        <c:axId val="496931120"/>
        <c:axId val="496914800"/>
        <c:extLst/>
      </c:barChart>
      <c:lineChart>
        <c:grouping val="standard"/>
        <c:varyColors val="0"/>
        <c:ser>
          <c:idx val="16"/>
          <c:order val="16"/>
          <c:tx>
            <c:strRef>
              <c:f>Sheet1!$R$1</c:f>
              <c:strCache>
                <c:ptCount val="1"/>
                <c:pt idx="0">
                  <c:v>Total</c:v>
                </c:pt>
              </c:strCache>
            </c:strRef>
          </c:tx>
          <c:spPr>
            <a:ln w="50800">
              <a:solidFill>
                <a:schemeClr val="tx1">
                  <a:lumMod val="40000"/>
                  <a:lumOff val="60000"/>
                </a:schemeClr>
              </a:solidFill>
            </a:ln>
          </c:spPr>
          <c:marker>
            <c:symbol val="none"/>
          </c:marker>
          <c:cat>
            <c:strRef>
              <c:f>Sheet1!$A$2:$A$8</c:f>
              <c:strCache>
                <c:ptCount val="7"/>
                <c:pt idx="0">
                  <c:v>March</c:v>
                </c:pt>
                <c:pt idx="1">
                  <c:v>April</c:v>
                </c:pt>
                <c:pt idx="2">
                  <c:v>May</c:v>
                </c:pt>
                <c:pt idx="3">
                  <c:v>June</c:v>
                </c:pt>
                <c:pt idx="4">
                  <c:v>July</c:v>
                </c:pt>
                <c:pt idx="5">
                  <c:v>August</c:v>
                </c:pt>
                <c:pt idx="6">
                  <c:v>Sep-Dec</c:v>
                </c:pt>
              </c:strCache>
            </c:strRef>
          </c:cat>
          <c:val>
            <c:numRef>
              <c:f>Sheet1!$R$2:$R$8</c:f>
              <c:numCache>
                <c:formatCode>0.00</c:formatCode>
                <c:ptCount val="7"/>
                <c:pt idx="0">
                  <c:v>-8.5300000000000011</c:v>
                </c:pt>
                <c:pt idx="1">
                  <c:v>-22.23</c:v>
                </c:pt>
                <c:pt idx="2">
                  <c:v>-10.32</c:v>
                </c:pt>
                <c:pt idx="3">
                  <c:v>-4.7700000000000005</c:v>
                </c:pt>
                <c:pt idx="4">
                  <c:v>-2.04</c:v>
                </c:pt>
                <c:pt idx="5">
                  <c:v>-1.03</c:v>
                </c:pt>
                <c:pt idx="6">
                  <c:v>-1.3</c:v>
                </c:pt>
              </c:numCache>
            </c:numRef>
          </c:val>
          <c:smooth val="0"/>
          <c:extLst>
            <c:ext xmlns:c16="http://schemas.microsoft.com/office/drawing/2014/chart" uri="{C3380CC4-5D6E-409C-BE32-E72D297353CC}">
              <c16:uniqueId val="{0000000C-1327-4B6D-AF68-D6120CB709F9}"/>
            </c:ext>
          </c:extLst>
        </c:ser>
        <c:dLbls>
          <c:showLegendKey val="0"/>
          <c:showVal val="0"/>
          <c:showCatName val="0"/>
          <c:showSerName val="0"/>
          <c:showPercent val="0"/>
          <c:showBubbleSize val="0"/>
        </c:dLbls>
        <c:marker val="1"/>
        <c:smooth val="0"/>
        <c:axId val="496931120"/>
        <c:axId val="496914800"/>
      </c:lineChart>
      <c:dateAx>
        <c:axId val="496931120"/>
        <c:scaling>
          <c:orientation val="minMax"/>
        </c:scaling>
        <c:delete val="0"/>
        <c:axPos val="b"/>
        <c:numFmt formatCode="yy" sourceLinked="0"/>
        <c:majorTickMark val="cross"/>
        <c:minorTickMark val="none"/>
        <c:tickLblPos val="high"/>
        <c:spPr>
          <a:ln w="12659">
            <a:solidFill>
              <a:srgbClr val="464B50"/>
            </a:solidFill>
            <a:prstDash val="solid"/>
          </a:ln>
        </c:spPr>
        <c:txPr>
          <a:bodyPr rot="0" vert="horz"/>
          <a:lstStyle/>
          <a:p>
            <a:pPr>
              <a:defRPr sz="1600" b="0" i="0" u="none" strike="noStrike" baseline="0">
                <a:solidFill>
                  <a:schemeClr val="bg1"/>
                </a:solidFill>
                <a:latin typeface="Arial"/>
                <a:ea typeface="Arial"/>
                <a:cs typeface="Arial"/>
              </a:defRPr>
            </a:pPr>
            <a:endParaRPr lang="en-US"/>
          </a:p>
        </c:txPr>
        <c:crossAx val="496914800"/>
        <c:crosses val="autoZero"/>
        <c:auto val="0"/>
        <c:lblOffset val="0"/>
        <c:baseTimeUnit val="months"/>
        <c:majorUnit val="1"/>
        <c:majorTimeUnit val="months"/>
      </c:dateAx>
      <c:valAx>
        <c:axId val="496914800"/>
        <c:scaling>
          <c:orientation val="minMax"/>
          <c:min val="-25"/>
        </c:scaling>
        <c:delete val="0"/>
        <c:axPos val="l"/>
        <c:majorGridlines>
          <c:spPr>
            <a:ln w="12659">
              <a:solidFill>
                <a:srgbClr val="91969B"/>
              </a:solidFill>
              <a:prstDash val="solid"/>
            </a:ln>
          </c:spPr>
        </c:majorGridlines>
        <c:numFmt formatCode="0" sourceLinked="0"/>
        <c:majorTickMark val="cross"/>
        <c:minorTickMark val="none"/>
        <c:tickLblPos val="nextTo"/>
        <c:spPr>
          <a:ln w="1265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496931120"/>
        <c:crosses val="autoZero"/>
        <c:crossBetween val="between"/>
        <c:majorUnit val="10"/>
        <c:minorUnit val="1"/>
      </c:valAx>
      <c:spPr>
        <a:noFill/>
        <a:ln w="12659">
          <a:solidFill>
            <a:srgbClr val="464B50"/>
          </a:solidFill>
          <a:prstDash val="solid"/>
        </a:ln>
      </c:spPr>
    </c:plotArea>
    <c:legend>
      <c:legendPos val="b"/>
      <c:layout>
        <c:manualLayout>
          <c:xMode val="edge"/>
          <c:yMode val="edge"/>
          <c:x val="0.43186903527313314"/>
          <c:y val="0.47762365010998081"/>
          <c:w val="0.49531233261147078"/>
          <c:h val="0.34825006577009476"/>
        </c:manualLayout>
      </c:layout>
      <c:overlay val="0"/>
      <c:spPr>
        <a:solidFill>
          <a:srgbClr val="FFFFFF"/>
        </a:solidFill>
        <a:ln w="25318">
          <a:noFill/>
        </a:ln>
      </c:spPr>
      <c:txPr>
        <a:bodyPr/>
        <a:lstStyle/>
        <a:p>
          <a:pPr>
            <a:defRPr sz="1400" b="0" i="0" u="none" strike="noStrike" baseline="0">
              <a:solidFill>
                <a:schemeClr val="bg1"/>
              </a:solidFill>
              <a:latin typeface="Arial"/>
              <a:ea typeface="Arial"/>
              <a:cs typeface="Arial"/>
            </a:defRPr>
          </a:pPr>
          <a:endParaRPr lang="en-US"/>
        </a:p>
      </c:txPr>
    </c:legend>
    <c:plotVisOnly val="1"/>
    <c:dispBlanksAs val="zero"/>
    <c:showDLblsOverMax val="0"/>
  </c:chart>
  <c:spPr>
    <a:noFill/>
    <a:ln>
      <a:noFill/>
    </a:ln>
  </c:spPr>
  <c:txPr>
    <a:bodyPr/>
    <a:lstStyle/>
    <a:p>
      <a:pPr rtl="0">
        <a:defRPr sz="1919"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3593883555207"/>
          <c:y val="0.10348523514892417"/>
          <c:w val="0.83106529971424736"/>
          <c:h val="0.76630131666838763"/>
        </c:manualLayout>
      </c:layout>
      <c:lineChart>
        <c:grouping val="standard"/>
        <c:varyColors val="0"/>
        <c:ser>
          <c:idx val="0"/>
          <c:order val="0"/>
          <c:tx>
            <c:strRef>
              <c:f>Sheet1!$B$1</c:f>
              <c:strCache>
                <c:ptCount val="1"/>
                <c:pt idx="0">
                  <c:v>Initial claims (L)</c:v>
                </c:pt>
              </c:strCache>
            </c:strRef>
          </c:tx>
          <c:spPr>
            <a:ln w="50800">
              <a:solidFill>
                <a:schemeClr val="accent1"/>
              </a:solidFill>
            </a:ln>
          </c:spPr>
          <c:marker>
            <c:symbol val="none"/>
          </c:marker>
          <c:cat>
            <c:numRef>
              <c:f>Sheet1!$A$2:$A$2790</c:f>
              <c:numCache>
                <c:formatCode>yy</c:formatCode>
                <c:ptCount val="2789"/>
                <c:pt idx="0">
                  <c:v>24479</c:v>
                </c:pt>
                <c:pt idx="1">
                  <c:v>24486</c:v>
                </c:pt>
                <c:pt idx="2">
                  <c:v>24493</c:v>
                </c:pt>
                <c:pt idx="3">
                  <c:v>24500</c:v>
                </c:pt>
                <c:pt idx="4">
                  <c:v>24507</c:v>
                </c:pt>
                <c:pt idx="5">
                  <c:v>24514</c:v>
                </c:pt>
                <c:pt idx="6">
                  <c:v>24521</c:v>
                </c:pt>
                <c:pt idx="7">
                  <c:v>24528</c:v>
                </c:pt>
                <c:pt idx="8">
                  <c:v>24535</c:v>
                </c:pt>
                <c:pt idx="9">
                  <c:v>24542</c:v>
                </c:pt>
                <c:pt idx="10">
                  <c:v>24549</c:v>
                </c:pt>
                <c:pt idx="11">
                  <c:v>24556</c:v>
                </c:pt>
                <c:pt idx="12">
                  <c:v>24563</c:v>
                </c:pt>
                <c:pt idx="13">
                  <c:v>24570</c:v>
                </c:pt>
                <c:pt idx="14">
                  <c:v>24577</c:v>
                </c:pt>
                <c:pt idx="15">
                  <c:v>24584</c:v>
                </c:pt>
                <c:pt idx="16">
                  <c:v>24591</c:v>
                </c:pt>
                <c:pt idx="17">
                  <c:v>24598</c:v>
                </c:pt>
                <c:pt idx="18">
                  <c:v>24605</c:v>
                </c:pt>
                <c:pt idx="19">
                  <c:v>24612</c:v>
                </c:pt>
                <c:pt idx="20">
                  <c:v>24619</c:v>
                </c:pt>
                <c:pt idx="21">
                  <c:v>24626</c:v>
                </c:pt>
                <c:pt idx="22">
                  <c:v>24633</c:v>
                </c:pt>
                <c:pt idx="23">
                  <c:v>24640</c:v>
                </c:pt>
                <c:pt idx="24">
                  <c:v>24647</c:v>
                </c:pt>
                <c:pt idx="25">
                  <c:v>24654</c:v>
                </c:pt>
                <c:pt idx="26">
                  <c:v>24661</c:v>
                </c:pt>
                <c:pt idx="27">
                  <c:v>24668</c:v>
                </c:pt>
                <c:pt idx="28">
                  <c:v>24675</c:v>
                </c:pt>
                <c:pt idx="29">
                  <c:v>24682</c:v>
                </c:pt>
                <c:pt idx="30">
                  <c:v>24689</c:v>
                </c:pt>
                <c:pt idx="31">
                  <c:v>24696</c:v>
                </c:pt>
                <c:pt idx="32">
                  <c:v>24703</c:v>
                </c:pt>
                <c:pt idx="33">
                  <c:v>24710</c:v>
                </c:pt>
                <c:pt idx="34">
                  <c:v>24717</c:v>
                </c:pt>
                <c:pt idx="35">
                  <c:v>24724</c:v>
                </c:pt>
                <c:pt idx="36">
                  <c:v>24731</c:v>
                </c:pt>
                <c:pt idx="37">
                  <c:v>24738</c:v>
                </c:pt>
                <c:pt idx="38">
                  <c:v>24745</c:v>
                </c:pt>
                <c:pt idx="39">
                  <c:v>24752</c:v>
                </c:pt>
                <c:pt idx="40">
                  <c:v>24759</c:v>
                </c:pt>
                <c:pt idx="41">
                  <c:v>24766</c:v>
                </c:pt>
                <c:pt idx="42">
                  <c:v>24773</c:v>
                </c:pt>
                <c:pt idx="43">
                  <c:v>24780</c:v>
                </c:pt>
                <c:pt idx="44">
                  <c:v>24787</c:v>
                </c:pt>
                <c:pt idx="45">
                  <c:v>24794</c:v>
                </c:pt>
                <c:pt idx="46">
                  <c:v>24801</c:v>
                </c:pt>
                <c:pt idx="47">
                  <c:v>24808</c:v>
                </c:pt>
                <c:pt idx="48">
                  <c:v>24815</c:v>
                </c:pt>
                <c:pt idx="49">
                  <c:v>24822</c:v>
                </c:pt>
                <c:pt idx="50">
                  <c:v>24829</c:v>
                </c:pt>
                <c:pt idx="51">
                  <c:v>24836</c:v>
                </c:pt>
                <c:pt idx="52">
                  <c:v>24843</c:v>
                </c:pt>
                <c:pt idx="53">
                  <c:v>24850</c:v>
                </c:pt>
                <c:pt idx="54">
                  <c:v>24857</c:v>
                </c:pt>
                <c:pt idx="55">
                  <c:v>24864</c:v>
                </c:pt>
                <c:pt idx="56">
                  <c:v>24871</c:v>
                </c:pt>
                <c:pt idx="57">
                  <c:v>24878</c:v>
                </c:pt>
                <c:pt idx="58">
                  <c:v>24885</c:v>
                </c:pt>
                <c:pt idx="59">
                  <c:v>24892</c:v>
                </c:pt>
                <c:pt idx="60">
                  <c:v>24899</c:v>
                </c:pt>
                <c:pt idx="61">
                  <c:v>24906</c:v>
                </c:pt>
                <c:pt idx="62">
                  <c:v>24913</c:v>
                </c:pt>
                <c:pt idx="63">
                  <c:v>24920</c:v>
                </c:pt>
                <c:pt idx="64">
                  <c:v>24927</c:v>
                </c:pt>
                <c:pt idx="65">
                  <c:v>24934</c:v>
                </c:pt>
                <c:pt idx="66">
                  <c:v>24941</c:v>
                </c:pt>
                <c:pt idx="67">
                  <c:v>24948</c:v>
                </c:pt>
                <c:pt idx="68">
                  <c:v>24955</c:v>
                </c:pt>
                <c:pt idx="69">
                  <c:v>24962</c:v>
                </c:pt>
                <c:pt idx="70">
                  <c:v>24969</c:v>
                </c:pt>
                <c:pt idx="71">
                  <c:v>24976</c:v>
                </c:pt>
                <c:pt idx="72">
                  <c:v>24983</c:v>
                </c:pt>
                <c:pt idx="73">
                  <c:v>24990</c:v>
                </c:pt>
                <c:pt idx="74">
                  <c:v>24997</c:v>
                </c:pt>
                <c:pt idx="75">
                  <c:v>25004</c:v>
                </c:pt>
                <c:pt idx="76">
                  <c:v>25011</c:v>
                </c:pt>
                <c:pt idx="77">
                  <c:v>25018</c:v>
                </c:pt>
                <c:pt idx="78">
                  <c:v>25025</c:v>
                </c:pt>
                <c:pt idx="79">
                  <c:v>25032</c:v>
                </c:pt>
                <c:pt idx="80">
                  <c:v>25039</c:v>
                </c:pt>
                <c:pt idx="81">
                  <c:v>25046</c:v>
                </c:pt>
                <c:pt idx="82">
                  <c:v>25053</c:v>
                </c:pt>
                <c:pt idx="83">
                  <c:v>25060</c:v>
                </c:pt>
                <c:pt idx="84">
                  <c:v>25067</c:v>
                </c:pt>
                <c:pt idx="85">
                  <c:v>25074</c:v>
                </c:pt>
                <c:pt idx="86">
                  <c:v>25081</c:v>
                </c:pt>
                <c:pt idx="87">
                  <c:v>25088</c:v>
                </c:pt>
                <c:pt idx="88">
                  <c:v>25095</c:v>
                </c:pt>
                <c:pt idx="89">
                  <c:v>25102</c:v>
                </c:pt>
                <c:pt idx="90">
                  <c:v>25109</c:v>
                </c:pt>
                <c:pt idx="91">
                  <c:v>25116</c:v>
                </c:pt>
                <c:pt idx="92">
                  <c:v>25123</c:v>
                </c:pt>
                <c:pt idx="93">
                  <c:v>25130</c:v>
                </c:pt>
                <c:pt idx="94">
                  <c:v>25137</c:v>
                </c:pt>
                <c:pt idx="95">
                  <c:v>25144</c:v>
                </c:pt>
                <c:pt idx="96">
                  <c:v>25151</c:v>
                </c:pt>
                <c:pt idx="97">
                  <c:v>25158</c:v>
                </c:pt>
                <c:pt idx="98">
                  <c:v>25165</c:v>
                </c:pt>
                <c:pt idx="99">
                  <c:v>25172</c:v>
                </c:pt>
                <c:pt idx="100">
                  <c:v>25179</c:v>
                </c:pt>
                <c:pt idx="101">
                  <c:v>25186</c:v>
                </c:pt>
                <c:pt idx="102">
                  <c:v>25193</c:v>
                </c:pt>
                <c:pt idx="103">
                  <c:v>25200</c:v>
                </c:pt>
                <c:pt idx="104">
                  <c:v>25207</c:v>
                </c:pt>
                <c:pt idx="105">
                  <c:v>25214</c:v>
                </c:pt>
                <c:pt idx="106">
                  <c:v>25221</c:v>
                </c:pt>
                <c:pt idx="107">
                  <c:v>25228</c:v>
                </c:pt>
                <c:pt idx="108">
                  <c:v>25235</c:v>
                </c:pt>
                <c:pt idx="109">
                  <c:v>25242</c:v>
                </c:pt>
                <c:pt idx="110">
                  <c:v>25249</c:v>
                </c:pt>
                <c:pt idx="111">
                  <c:v>25256</c:v>
                </c:pt>
                <c:pt idx="112">
                  <c:v>25263</c:v>
                </c:pt>
                <c:pt idx="113">
                  <c:v>25270</c:v>
                </c:pt>
                <c:pt idx="114">
                  <c:v>25277</c:v>
                </c:pt>
                <c:pt idx="115">
                  <c:v>25284</c:v>
                </c:pt>
                <c:pt idx="116">
                  <c:v>25291</c:v>
                </c:pt>
                <c:pt idx="117">
                  <c:v>25298</c:v>
                </c:pt>
                <c:pt idx="118">
                  <c:v>25305</c:v>
                </c:pt>
                <c:pt idx="119">
                  <c:v>25312</c:v>
                </c:pt>
                <c:pt idx="120">
                  <c:v>25319</c:v>
                </c:pt>
                <c:pt idx="121">
                  <c:v>25326</c:v>
                </c:pt>
                <c:pt idx="122">
                  <c:v>25333</c:v>
                </c:pt>
                <c:pt idx="123">
                  <c:v>25340</c:v>
                </c:pt>
                <c:pt idx="124">
                  <c:v>25347</c:v>
                </c:pt>
                <c:pt idx="125">
                  <c:v>25354</c:v>
                </c:pt>
                <c:pt idx="126">
                  <c:v>25361</c:v>
                </c:pt>
                <c:pt idx="127">
                  <c:v>25368</c:v>
                </c:pt>
                <c:pt idx="128">
                  <c:v>25375</c:v>
                </c:pt>
                <c:pt idx="129">
                  <c:v>25382</c:v>
                </c:pt>
                <c:pt idx="130">
                  <c:v>25389</c:v>
                </c:pt>
                <c:pt idx="131">
                  <c:v>25396</c:v>
                </c:pt>
                <c:pt idx="132">
                  <c:v>25403</c:v>
                </c:pt>
                <c:pt idx="133">
                  <c:v>25410</c:v>
                </c:pt>
                <c:pt idx="134">
                  <c:v>25417</c:v>
                </c:pt>
                <c:pt idx="135">
                  <c:v>25424</c:v>
                </c:pt>
                <c:pt idx="136">
                  <c:v>25431</c:v>
                </c:pt>
                <c:pt idx="137">
                  <c:v>25438</c:v>
                </c:pt>
                <c:pt idx="138">
                  <c:v>25445</c:v>
                </c:pt>
                <c:pt idx="139">
                  <c:v>25452</c:v>
                </c:pt>
                <c:pt idx="140">
                  <c:v>25459</c:v>
                </c:pt>
                <c:pt idx="141">
                  <c:v>25466</c:v>
                </c:pt>
                <c:pt idx="142">
                  <c:v>25473</c:v>
                </c:pt>
                <c:pt idx="143">
                  <c:v>25480</c:v>
                </c:pt>
                <c:pt idx="144">
                  <c:v>25487</c:v>
                </c:pt>
                <c:pt idx="145">
                  <c:v>25494</c:v>
                </c:pt>
                <c:pt idx="146">
                  <c:v>25501</c:v>
                </c:pt>
                <c:pt idx="147">
                  <c:v>25508</c:v>
                </c:pt>
                <c:pt idx="148">
                  <c:v>25515</c:v>
                </c:pt>
                <c:pt idx="149">
                  <c:v>25522</c:v>
                </c:pt>
                <c:pt idx="150">
                  <c:v>25529</c:v>
                </c:pt>
                <c:pt idx="151">
                  <c:v>25536</c:v>
                </c:pt>
                <c:pt idx="152">
                  <c:v>25543</c:v>
                </c:pt>
                <c:pt idx="153">
                  <c:v>25550</c:v>
                </c:pt>
                <c:pt idx="154">
                  <c:v>25557</c:v>
                </c:pt>
                <c:pt idx="155">
                  <c:v>25564</c:v>
                </c:pt>
                <c:pt idx="156">
                  <c:v>25571</c:v>
                </c:pt>
                <c:pt idx="157">
                  <c:v>25578</c:v>
                </c:pt>
                <c:pt idx="158">
                  <c:v>25585</c:v>
                </c:pt>
                <c:pt idx="159">
                  <c:v>25592</c:v>
                </c:pt>
                <c:pt idx="160">
                  <c:v>25599</c:v>
                </c:pt>
                <c:pt idx="161">
                  <c:v>25606</c:v>
                </c:pt>
                <c:pt idx="162">
                  <c:v>25613</c:v>
                </c:pt>
                <c:pt idx="163">
                  <c:v>25620</c:v>
                </c:pt>
                <c:pt idx="164">
                  <c:v>25627</c:v>
                </c:pt>
                <c:pt idx="165">
                  <c:v>25634</c:v>
                </c:pt>
                <c:pt idx="166">
                  <c:v>25641</c:v>
                </c:pt>
                <c:pt idx="167">
                  <c:v>25648</c:v>
                </c:pt>
                <c:pt idx="168">
                  <c:v>25655</c:v>
                </c:pt>
                <c:pt idx="169">
                  <c:v>25662</c:v>
                </c:pt>
                <c:pt idx="170">
                  <c:v>25669</c:v>
                </c:pt>
                <c:pt idx="171">
                  <c:v>25676</c:v>
                </c:pt>
                <c:pt idx="172">
                  <c:v>25683</c:v>
                </c:pt>
                <c:pt idx="173">
                  <c:v>25690</c:v>
                </c:pt>
                <c:pt idx="174">
                  <c:v>25697</c:v>
                </c:pt>
                <c:pt idx="175">
                  <c:v>25704</c:v>
                </c:pt>
                <c:pt idx="176">
                  <c:v>25711</c:v>
                </c:pt>
                <c:pt idx="177">
                  <c:v>25718</c:v>
                </c:pt>
                <c:pt idx="178">
                  <c:v>25725</c:v>
                </c:pt>
                <c:pt idx="179">
                  <c:v>25732</c:v>
                </c:pt>
                <c:pt idx="180">
                  <c:v>25739</c:v>
                </c:pt>
                <c:pt idx="181">
                  <c:v>25746</c:v>
                </c:pt>
                <c:pt idx="182">
                  <c:v>25753</c:v>
                </c:pt>
                <c:pt idx="183">
                  <c:v>25760</c:v>
                </c:pt>
                <c:pt idx="184">
                  <c:v>25767</c:v>
                </c:pt>
                <c:pt idx="185">
                  <c:v>25774</c:v>
                </c:pt>
                <c:pt idx="186">
                  <c:v>25781</c:v>
                </c:pt>
                <c:pt idx="187">
                  <c:v>25788</c:v>
                </c:pt>
                <c:pt idx="188">
                  <c:v>25795</c:v>
                </c:pt>
                <c:pt idx="189">
                  <c:v>25802</c:v>
                </c:pt>
                <c:pt idx="190">
                  <c:v>25809</c:v>
                </c:pt>
                <c:pt idx="191">
                  <c:v>25816</c:v>
                </c:pt>
                <c:pt idx="192">
                  <c:v>25823</c:v>
                </c:pt>
                <c:pt idx="193">
                  <c:v>25830</c:v>
                </c:pt>
                <c:pt idx="194">
                  <c:v>25837</c:v>
                </c:pt>
                <c:pt idx="195">
                  <c:v>25844</c:v>
                </c:pt>
                <c:pt idx="196">
                  <c:v>25851</c:v>
                </c:pt>
                <c:pt idx="197">
                  <c:v>25858</c:v>
                </c:pt>
                <c:pt idx="198">
                  <c:v>25865</c:v>
                </c:pt>
                <c:pt idx="199">
                  <c:v>25872</c:v>
                </c:pt>
                <c:pt idx="200">
                  <c:v>25879</c:v>
                </c:pt>
                <c:pt idx="201">
                  <c:v>25886</c:v>
                </c:pt>
                <c:pt idx="202">
                  <c:v>25893</c:v>
                </c:pt>
                <c:pt idx="203">
                  <c:v>25900</c:v>
                </c:pt>
                <c:pt idx="204">
                  <c:v>25907</c:v>
                </c:pt>
                <c:pt idx="205">
                  <c:v>25914</c:v>
                </c:pt>
                <c:pt idx="206">
                  <c:v>25921</c:v>
                </c:pt>
                <c:pt idx="207">
                  <c:v>25928</c:v>
                </c:pt>
                <c:pt idx="208">
                  <c:v>25935</c:v>
                </c:pt>
                <c:pt idx="209">
                  <c:v>25942</c:v>
                </c:pt>
                <c:pt idx="210">
                  <c:v>25949</c:v>
                </c:pt>
                <c:pt idx="211">
                  <c:v>25956</c:v>
                </c:pt>
                <c:pt idx="212">
                  <c:v>25963</c:v>
                </c:pt>
                <c:pt idx="213">
                  <c:v>25970</c:v>
                </c:pt>
                <c:pt idx="214">
                  <c:v>25977</c:v>
                </c:pt>
                <c:pt idx="215">
                  <c:v>25984</c:v>
                </c:pt>
                <c:pt idx="216">
                  <c:v>25991</c:v>
                </c:pt>
                <c:pt idx="217">
                  <c:v>25998</c:v>
                </c:pt>
                <c:pt idx="218">
                  <c:v>26005</c:v>
                </c:pt>
                <c:pt idx="219">
                  <c:v>26012</c:v>
                </c:pt>
                <c:pt idx="220">
                  <c:v>26019</c:v>
                </c:pt>
                <c:pt idx="221">
                  <c:v>26026</c:v>
                </c:pt>
                <c:pt idx="222">
                  <c:v>26033</c:v>
                </c:pt>
                <c:pt idx="223">
                  <c:v>26040</c:v>
                </c:pt>
                <c:pt idx="224">
                  <c:v>26047</c:v>
                </c:pt>
                <c:pt idx="225">
                  <c:v>26054</c:v>
                </c:pt>
                <c:pt idx="226">
                  <c:v>26061</c:v>
                </c:pt>
                <c:pt idx="227">
                  <c:v>26068</c:v>
                </c:pt>
                <c:pt idx="228">
                  <c:v>26075</c:v>
                </c:pt>
                <c:pt idx="229">
                  <c:v>26082</c:v>
                </c:pt>
                <c:pt idx="230">
                  <c:v>26089</c:v>
                </c:pt>
                <c:pt idx="231">
                  <c:v>26096</c:v>
                </c:pt>
                <c:pt idx="232">
                  <c:v>26103</c:v>
                </c:pt>
                <c:pt idx="233">
                  <c:v>26110</c:v>
                </c:pt>
                <c:pt idx="234">
                  <c:v>26117</c:v>
                </c:pt>
                <c:pt idx="235">
                  <c:v>26124</c:v>
                </c:pt>
                <c:pt idx="236">
                  <c:v>26131</c:v>
                </c:pt>
                <c:pt idx="237">
                  <c:v>26138</c:v>
                </c:pt>
                <c:pt idx="238">
                  <c:v>26145</c:v>
                </c:pt>
                <c:pt idx="239">
                  <c:v>26152</c:v>
                </c:pt>
                <c:pt idx="240">
                  <c:v>26159</c:v>
                </c:pt>
                <c:pt idx="241">
                  <c:v>26166</c:v>
                </c:pt>
                <c:pt idx="242">
                  <c:v>26173</c:v>
                </c:pt>
                <c:pt idx="243">
                  <c:v>26180</c:v>
                </c:pt>
                <c:pt idx="244">
                  <c:v>26187</c:v>
                </c:pt>
                <c:pt idx="245">
                  <c:v>26194</c:v>
                </c:pt>
                <c:pt idx="246">
                  <c:v>26201</c:v>
                </c:pt>
                <c:pt idx="247">
                  <c:v>26208</c:v>
                </c:pt>
                <c:pt idx="248">
                  <c:v>26215</c:v>
                </c:pt>
                <c:pt idx="249">
                  <c:v>26222</c:v>
                </c:pt>
                <c:pt idx="250">
                  <c:v>26229</c:v>
                </c:pt>
                <c:pt idx="251">
                  <c:v>26236</c:v>
                </c:pt>
                <c:pt idx="252">
                  <c:v>26243</c:v>
                </c:pt>
                <c:pt idx="253">
                  <c:v>26250</c:v>
                </c:pt>
                <c:pt idx="254">
                  <c:v>26257</c:v>
                </c:pt>
                <c:pt idx="255">
                  <c:v>26264</c:v>
                </c:pt>
                <c:pt idx="256">
                  <c:v>26271</c:v>
                </c:pt>
                <c:pt idx="257">
                  <c:v>26278</c:v>
                </c:pt>
                <c:pt idx="258">
                  <c:v>26285</c:v>
                </c:pt>
                <c:pt idx="259">
                  <c:v>26292</c:v>
                </c:pt>
                <c:pt idx="260">
                  <c:v>26299</c:v>
                </c:pt>
                <c:pt idx="261">
                  <c:v>26306</c:v>
                </c:pt>
                <c:pt idx="262">
                  <c:v>26313</c:v>
                </c:pt>
                <c:pt idx="263">
                  <c:v>26320</c:v>
                </c:pt>
                <c:pt idx="264">
                  <c:v>26327</c:v>
                </c:pt>
                <c:pt idx="265">
                  <c:v>26334</c:v>
                </c:pt>
                <c:pt idx="266">
                  <c:v>26341</c:v>
                </c:pt>
                <c:pt idx="267">
                  <c:v>26348</c:v>
                </c:pt>
                <c:pt idx="268">
                  <c:v>26355</c:v>
                </c:pt>
                <c:pt idx="269">
                  <c:v>26362</c:v>
                </c:pt>
                <c:pt idx="270">
                  <c:v>26369</c:v>
                </c:pt>
                <c:pt idx="271">
                  <c:v>26376</c:v>
                </c:pt>
                <c:pt idx="272">
                  <c:v>26383</c:v>
                </c:pt>
                <c:pt idx="273">
                  <c:v>26390</c:v>
                </c:pt>
                <c:pt idx="274">
                  <c:v>26397</c:v>
                </c:pt>
                <c:pt idx="275">
                  <c:v>26404</c:v>
                </c:pt>
                <c:pt idx="276">
                  <c:v>26411</c:v>
                </c:pt>
                <c:pt idx="277">
                  <c:v>26418</c:v>
                </c:pt>
                <c:pt idx="278">
                  <c:v>26425</c:v>
                </c:pt>
                <c:pt idx="279">
                  <c:v>26432</c:v>
                </c:pt>
                <c:pt idx="280">
                  <c:v>26439</c:v>
                </c:pt>
                <c:pt idx="281">
                  <c:v>26446</c:v>
                </c:pt>
                <c:pt idx="282">
                  <c:v>26453</c:v>
                </c:pt>
                <c:pt idx="283">
                  <c:v>26460</c:v>
                </c:pt>
                <c:pt idx="284">
                  <c:v>26467</c:v>
                </c:pt>
                <c:pt idx="285">
                  <c:v>26474</c:v>
                </c:pt>
                <c:pt idx="286">
                  <c:v>26481</c:v>
                </c:pt>
                <c:pt idx="287">
                  <c:v>26488</c:v>
                </c:pt>
                <c:pt idx="288">
                  <c:v>26495</c:v>
                </c:pt>
                <c:pt idx="289">
                  <c:v>26502</c:v>
                </c:pt>
                <c:pt idx="290">
                  <c:v>26509</c:v>
                </c:pt>
                <c:pt idx="291">
                  <c:v>26516</c:v>
                </c:pt>
                <c:pt idx="292">
                  <c:v>26523</c:v>
                </c:pt>
                <c:pt idx="293">
                  <c:v>26530</c:v>
                </c:pt>
                <c:pt idx="294">
                  <c:v>26537</c:v>
                </c:pt>
                <c:pt idx="295">
                  <c:v>26544</c:v>
                </c:pt>
                <c:pt idx="296">
                  <c:v>26551</c:v>
                </c:pt>
                <c:pt idx="297">
                  <c:v>26558</c:v>
                </c:pt>
                <c:pt idx="298">
                  <c:v>26565</c:v>
                </c:pt>
                <c:pt idx="299">
                  <c:v>26572</c:v>
                </c:pt>
                <c:pt idx="300">
                  <c:v>26579</c:v>
                </c:pt>
                <c:pt idx="301">
                  <c:v>26586</c:v>
                </c:pt>
                <c:pt idx="302">
                  <c:v>26593</c:v>
                </c:pt>
                <c:pt idx="303">
                  <c:v>26600</c:v>
                </c:pt>
                <c:pt idx="304">
                  <c:v>26607</c:v>
                </c:pt>
                <c:pt idx="305">
                  <c:v>26614</c:v>
                </c:pt>
                <c:pt idx="306">
                  <c:v>26621</c:v>
                </c:pt>
                <c:pt idx="307">
                  <c:v>26628</c:v>
                </c:pt>
                <c:pt idx="308">
                  <c:v>26635</c:v>
                </c:pt>
                <c:pt idx="309">
                  <c:v>26642</c:v>
                </c:pt>
                <c:pt idx="310">
                  <c:v>26649</c:v>
                </c:pt>
                <c:pt idx="311">
                  <c:v>26656</c:v>
                </c:pt>
                <c:pt idx="312">
                  <c:v>26663</c:v>
                </c:pt>
                <c:pt idx="313">
                  <c:v>26670</c:v>
                </c:pt>
                <c:pt idx="314">
                  <c:v>26677</c:v>
                </c:pt>
                <c:pt idx="315">
                  <c:v>26684</c:v>
                </c:pt>
                <c:pt idx="316">
                  <c:v>26691</c:v>
                </c:pt>
                <c:pt idx="317">
                  <c:v>26698</c:v>
                </c:pt>
                <c:pt idx="318">
                  <c:v>26705</c:v>
                </c:pt>
                <c:pt idx="319">
                  <c:v>26712</c:v>
                </c:pt>
                <c:pt idx="320">
                  <c:v>26719</c:v>
                </c:pt>
                <c:pt idx="321">
                  <c:v>26726</c:v>
                </c:pt>
                <c:pt idx="322">
                  <c:v>26733</c:v>
                </c:pt>
                <c:pt idx="323">
                  <c:v>26740</c:v>
                </c:pt>
                <c:pt idx="324">
                  <c:v>26747</c:v>
                </c:pt>
                <c:pt idx="325">
                  <c:v>26754</c:v>
                </c:pt>
                <c:pt idx="326">
                  <c:v>26761</c:v>
                </c:pt>
                <c:pt idx="327">
                  <c:v>26768</c:v>
                </c:pt>
                <c:pt idx="328">
                  <c:v>26775</c:v>
                </c:pt>
                <c:pt idx="329">
                  <c:v>26782</c:v>
                </c:pt>
                <c:pt idx="330">
                  <c:v>26789</c:v>
                </c:pt>
                <c:pt idx="331">
                  <c:v>26796</c:v>
                </c:pt>
                <c:pt idx="332">
                  <c:v>26803</c:v>
                </c:pt>
                <c:pt idx="333">
                  <c:v>26810</c:v>
                </c:pt>
                <c:pt idx="334">
                  <c:v>26817</c:v>
                </c:pt>
                <c:pt idx="335">
                  <c:v>26824</c:v>
                </c:pt>
                <c:pt idx="336">
                  <c:v>26831</c:v>
                </c:pt>
                <c:pt idx="337">
                  <c:v>26838</c:v>
                </c:pt>
                <c:pt idx="338">
                  <c:v>26845</c:v>
                </c:pt>
                <c:pt idx="339">
                  <c:v>26852</c:v>
                </c:pt>
                <c:pt idx="340">
                  <c:v>26859</c:v>
                </c:pt>
                <c:pt idx="341">
                  <c:v>26866</c:v>
                </c:pt>
                <c:pt idx="342">
                  <c:v>26873</c:v>
                </c:pt>
                <c:pt idx="343">
                  <c:v>26880</c:v>
                </c:pt>
                <c:pt idx="344">
                  <c:v>26887</c:v>
                </c:pt>
                <c:pt idx="345">
                  <c:v>26894</c:v>
                </c:pt>
                <c:pt idx="346">
                  <c:v>26901</c:v>
                </c:pt>
                <c:pt idx="347">
                  <c:v>26908</c:v>
                </c:pt>
                <c:pt idx="348">
                  <c:v>26915</c:v>
                </c:pt>
                <c:pt idx="349">
                  <c:v>26922</c:v>
                </c:pt>
                <c:pt idx="350">
                  <c:v>26929</c:v>
                </c:pt>
                <c:pt idx="351">
                  <c:v>26936</c:v>
                </c:pt>
                <c:pt idx="352">
                  <c:v>26943</c:v>
                </c:pt>
                <c:pt idx="353">
                  <c:v>26950</c:v>
                </c:pt>
                <c:pt idx="354">
                  <c:v>26957</c:v>
                </c:pt>
                <c:pt idx="355">
                  <c:v>26964</c:v>
                </c:pt>
                <c:pt idx="356">
                  <c:v>26971</c:v>
                </c:pt>
                <c:pt idx="357">
                  <c:v>26978</c:v>
                </c:pt>
                <c:pt idx="358">
                  <c:v>26985</c:v>
                </c:pt>
                <c:pt idx="359">
                  <c:v>26992</c:v>
                </c:pt>
                <c:pt idx="360">
                  <c:v>26999</c:v>
                </c:pt>
                <c:pt idx="361">
                  <c:v>27006</c:v>
                </c:pt>
                <c:pt idx="362">
                  <c:v>27013</c:v>
                </c:pt>
                <c:pt idx="363">
                  <c:v>27020</c:v>
                </c:pt>
                <c:pt idx="364">
                  <c:v>27027</c:v>
                </c:pt>
                <c:pt idx="365">
                  <c:v>27034</c:v>
                </c:pt>
                <c:pt idx="366">
                  <c:v>27041</c:v>
                </c:pt>
                <c:pt idx="367">
                  <c:v>27048</c:v>
                </c:pt>
                <c:pt idx="368">
                  <c:v>27055</c:v>
                </c:pt>
                <c:pt idx="369">
                  <c:v>27062</c:v>
                </c:pt>
                <c:pt idx="370">
                  <c:v>27069</c:v>
                </c:pt>
                <c:pt idx="371">
                  <c:v>27076</c:v>
                </c:pt>
                <c:pt idx="372">
                  <c:v>27083</c:v>
                </c:pt>
                <c:pt idx="373">
                  <c:v>27090</c:v>
                </c:pt>
                <c:pt idx="374">
                  <c:v>27097</c:v>
                </c:pt>
                <c:pt idx="375">
                  <c:v>27104</c:v>
                </c:pt>
                <c:pt idx="376">
                  <c:v>27111</c:v>
                </c:pt>
                <c:pt idx="377">
                  <c:v>27118</c:v>
                </c:pt>
                <c:pt idx="378">
                  <c:v>27125</c:v>
                </c:pt>
                <c:pt idx="379">
                  <c:v>27132</c:v>
                </c:pt>
                <c:pt idx="380">
                  <c:v>27139</c:v>
                </c:pt>
                <c:pt idx="381">
                  <c:v>27146</c:v>
                </c:pt>
                <c:pt idx="382">
                  <c:v>27153</c:v>
                </c:pt>
                <c:pt idx="383">
                  <c:v>27160</c:v>
                </c:pt>
                <c:pt idx="384">
                  <c:v>27167</c:v>
                </c:pt>
                <c:pt idx="385">
                  <c:v>27174</c:v>
                </c:pt>
                <c:pt idx="386">
                  <c:v>27181</c:v>
                </c:pt>
                <c:pt idx="387">
                  <c:v>27188</c:v>
                </c:pt>
                <c:pt idx="388">
                  <c:v>27195</c:v>
                </c:pt>
                <c:pt idx="389">
                  <c:v>27202</c:v>
                </c:pt>
                <c:pt idx="390">
                  <c:v>27209</c:v>
                </c:pt>
                <c:pt idx="391">
                  <c:v>27216</c:v>
                </c:pt>
                <c:pt idx="392">
                  <c:v>27223</c:v>
                </c:pt>
                <c:pt idx="393">
                  <c:v>27230</c:v>
                </c:pt>
                <c:pt idx="394">
                  <c:v>27237</c:v>
                </c:pt>
                <c:pt idx="395">
                  <c:v>27244</c:v>
                </c:pt>
                <c:pt idx="396">
                  <c:v>27251</c:v>
                </c:pt>
                <c:pt idx="397">
                  <c:v>27258</c:v>
                </c:pt>
                <c:pt idx="398">
                  <c:v>27265</c:v>
                </c:pt>
                <c:pt idx="399">
                  <c:v>27272</c:v>
                </c:pt>
                <c:pt idx="400">
                  <c:v>27279</c:v>
                </c:pt>
                <c:pt idx="401">
                  <c:v>27286</c:v>
                </c:pt>
                <c:pt idx="402">
                  <c:v>27293</c:v>
                </c:pt>
                <c:pt idx="403">
                  <c:v>27300</c:v>
                </c:pt>
                <c:pt idx="404">
                  <c:v>27307</c:v>
                </c:pt>
                <c:pt idx="405">
                  <c:v>27314</c:v>
                </c:pt>
                <c:pt idx="406">
                  <c:v>27321</c:v>
                </c:pt>
                <c:pt idx="407">
                  <c:v>27328</c:v>
                </c:pt>
                <c:pt idx="408">
                  <c:v>27335</c:v>
                </c:pt>
                <c:pt idx="409">
                  <c:v>27342</c:v>
                </c:pt>
                <c:pt idx="410">
                  <c:v>27349</c:v>
                </c:pt>
                <c:pt idx="411">
                  <c:v>27356</c:v>
                </c:pt>
                <c:pt idx="412">
                  <c:v>27363</c:v>
                </c:pt>
                <c:pt idx="413">
                  <c:v>27370</c:v>
                </c:pt>
                <c:pt idx="414">
                  <c:v>27377</c:v>
                </c:pt>
                <c:pt idx="415">
                  <c:v>27384</c:v>
                </c:pt>
                <c:pt idx="416">
                  <c:v>27391</c:v>
                </c:pt>
                <c:pt idx="417">
                  <c:v>27398</c:v>
                </c:pt>
                <c:pt idx="418">
                  <c:v>27405</c:v>
                </c:pt>
                <c:pt idx="419">
                  <c:v>27412</c:v>
                </c:pt>
                <c:pt idx="420">
                  <c:v>27419</c:v>
                </c:pt>
                <c:pt idx="421">
                  <c:v>27426</c:v>
                </c:pt>
                <c:pt idx="422">
                  <c:v>27433</c:v>
                </c:pt>
                <c:pt idx="423">
                  <c:v>27440</c:v>
                </c:pt>
                <c:pt idx="424">
                  <c:v>27447</c:v>
                </c:pt>
                <c:pt idx="425">
                  <c:v>27454</c:v>
                </c:pt>
                <c:pt idx="426">
                  <c:v>27461</c:v>
                </c:pt>
                <c:pt idx="427">
                  <c:v>27468</c:v>
                </c:pt>
                <c:pt idx="428">
                  <c:v>27475</c:v>
                </c:pt>
                <c:pt idx="429">
                  <c:v>27482</c:v>
                </c:pt>
                <c:pt idx="430">
                  <c:v>27489</c:v>
                </c:pt>
                <c:pt idx="431">
                  <c:v>27496</c:v>
                </c:pt>
                <c:pt idx="432">
                  <c:v>27503</c:v>
                </c:pt>
                <c:pt idx="433">
                  <c:v>27510</c:v>
                </c:pt>
                <c:pt idx="434">
                  <c:v>27517</c:v>
                </c:pt>
                <c:pt idx="435">
                  <c:v>27524</c:v>
                </c:pt>
                <c:pt idx="436">
                  <c:v>27531</c:v>
                </c:pt>
                <c:pt idx="437">
                  <c:v>27538</c:v>
                </c:pt>
                <c:pt idx="438">
                  <c:v>27545</c:v>
                </c:pt>
                <c:pt idx="439">
                  <c:v>27552</c:v>
                </c:pt>
                <c:pt idx="440">
                  <c:v>27559</c:v>
                </c:pt>
                <c:pt idx="441">
                  <c:v>27566</c:v>
                </c:pt>
                <c:pt idx="442">
                  <c:v>27573</c:v>
                </c:pt>
                <c:pt idx="443">
                  <c:v>27580</c:v>
                </c:pt>
                <c:pt idx="444">
                  <c:v>27587</c:v>
                </c:pt>
                <c:pt idx="445">
                  <c:v>27594</c:v>
                </c:pt>
                <c:pt idx="446">
                  <c:v>27601</c:v>
                </c:pt>
                <c:pt idx="447">
                  <c:v>27608</c:v>
                </c:pt>
                <c:pt idx="448">
                  <c:v>27615</c:v>
                </c:pt>
                <c:pt idx="449">
                  <c:v>27622</c:v>
                </c:pt>
                <c:pt idx="450">
                  <c:v>27629</c:v>
                </c:pt>
                <c:pt idx="451">
                  <c:v>27636</c:v>
                </c:pt>
                <c:pt idx="452">
                  <c:v>27643</c:v>
                </c:pt>
                <c:pt idx="453">
                  <c:v>27650</c:v>
                </c:pt>
                <c:pt idx="454">
                  <c:v>27657</c:v>
                </c:pt>
                <c:pt idx="455">
                  <c:v>27664</c:v>
                </c:pt>
                <c:pt idx="456">
                  <c:v>27671</c:v>
                </c:pt>
                <c:pt idx="457">
                  <c:v>27678</c:v>
                </c:pt>
                <c:pt idx="458">
                  <c:v>27685</c:v>
                </c:pt>
                <c:pt idx="459">
                  <c:v>27692</c:v>
                </c:pt>
                <c:pt idx="460">
                  <c:v>27699</c:v>
                </c:pt>
                <c:pt idx="461">
                  <c:v>27706</c:v>
                </c:pt>
                <c:pt idx="462">
                  <c:v>27713</c:v>
                </c:pt>
                <c:pt idx="463">
                  <c:v>27720</c:v>
                </c:pt>
                <c:pt idx="464">
                  <c:v>27727</c:v>
                </c:pt>
                <c:pt idx="465">
                  <c:v>27734</c:v>
                </c:pt>
                <c:pt idx="466">
                  <c:v>27741</c:v>
                </c:pt>
                <c:pt idx="467">
                  <c:v>27748</c:v>
                </c:pt>
                <c:pt idx="468">
                  <c:v>27755</c:v>
                </c:pt>
                <c:pt idx="469">
                  <c:v>27762</c:v>
                </c:pt>
                <c:pt idx="470">
                  <c:v>27769</c:v>
                </c:pt>
                <c:pt idx="471">
                  <c:v>27776</c:v>
                </c:pt>
                <c:pt idx="472">
                  <c:v>27783</c:v>
                </c:pt>
                <c:pt idx="473">
                  <c:v>27790</c:v>
                </c:pt>
                <c:pt idx="474">
                  <c:v>27797</c:v>
                </c:pt>
                <c:pt idx="475">
                  <c:v>27804</c:v>
                </c:pt>
                <c:pt idx="476">
                  <c:v>27811</c:v>
                </c:pt>
                <c:pt idx="477">
                  <c:v>27818</c:v>
                </c:pt>
                <c:pt idx="478">
                  <c:v>27825</c:v>
                </c:pt>
                <c:pt idx="479">
                  <c:v>27832</c:v>
                </c:pt>
                <c:pt idx="480">
                  <c:v>27839</c:v>
                </c:pt>
                <c:pt idx="481">
                  <c:v>27846</c:v>
                </c:pt>
                <c:pt idx="482">
                  <c:v>27853</c:v>
                </c:pt>
                <c:pt idx="483">
                  <c:v>27860</c:v>
                </c:pt>
                <c:pt idx="484">
                  <c:v>27867</c:v>
                </c:pt>
                <c:pt idx="485">
                  <c:v>27874</c:v>
                </c:pt>
                <c:pt idx="486">
                  <c:v>27881</c:v>
                </c:pt>
                <c:pt idx="487">
                  <c:v>27888</c:v>
                </c:pt>
                <c:pt idx="488">
                  <c:v>27895</c:v>
                </c:pt>
                <c:pt idx="489">
                  <c:v>27902</c:v>
                </c:pt>
                <c:pt idx="490">
                  <c:v>27909</c:v>
                </c:pt>
                <c:pt idx="491">
                  <c:v>27916</c:v>
                </c:pt>
                <c:pt idx="492">
                  <c:v>27923</c:v>
                </c:pt>
                <c:pt idx="493">
                  <c:v>27930</c:v>
                </c:pt>
                <c:pt idx="494">
                  <c:v>27937</c:v>
                </c:pt>
                <c:pt idx="495">
                  <c:v>27944</c:v>
                </c:pt>
                <c:pt idx="496">
                  <c:v>27951</c:v>
                </c:pt>
                <c:pt idx="497">
                  <c:v>27958</c:v>
                </c:pt>
                <c:pt idx="498">
                  <c:v>27965</c:v>
                </c:pt>
                <c:pt idx="499">
                  <c:v>27972</c:v>
                </c:pt>
                <c:pt idx="500">
                  <c:v>27979</c:v>
                </c:pt>
                <c:pt idx="501">
                  <c:v>27986</c:v>
                </c:pt>
                <c:pt idx="502">
                  <c:v>27993</c:v>
                </c:pt>
                <c:pt idx="503">
                  <c:v>28000</c:v>
                </c:pt>
                <c:pt idx="504">
                  <c:v>28007</c:v>
                </c:pt>
                <c:pt idx="505">
                  <c:v>28014</c:v>
                </c:pt>
                <c:pt idx="506">
                  <c:v>28021</c:v>
                </c:pt>
                <c:pt idx="507">
                  <c:v>28028</c:v>
                </c:pt>
                <c:pt idx="508">
                  <c:v>28035</c:v>
                </c:pt>
                <c:pt idx="509">
                  <c:v>28042</c:v>
                </c:pt>
                <c:pt idx="510">
                  <c:v>28049</c:v>
                </c:pt>
                <c:pt idx="511">
                  <c:v>28056</c:v>
                </c:pt>
                <c:pt idx="512">
                  <c:v>28063</c:v>
                </c:pt>
                <c:pt idx="513">
                  <c:v>28070</c:v>
                </c:pt>
                <c:pt idx="514">
                  <c:v>28077</c:v>
                </c:pt>
                <c:pt idx="515">
                  <c:v>28084</c:v>
                </c:pt>
                <c:pt idx="516">
                  <c:v>28091</c:v>
                </c:pt>
                <c:pt idx="517">
                  <c:v>28098</c:v>
                </c:pt>
                <c:pt idx="518">
                  <c:v>28105</c:v>
                </c:pt>
                <c:pt idx="519">
                  <c:v>28112</c:v>
                </c:pt>
                <c:pt idx="520">
                  <c:v>28119</c:v>
                </c:pt>
                <c:pt idx="521">
                  <c:v>28126</c:v>
                </c:pt>
                <c:pt idx="522">
                  <c:v>28133</c:v>
                </c:pt>
                <c:pt idx="523">
                  <c:v>28140</c:v>
                </c:pt>
                <c:pt idx="524">
                  <c:v>28147</c:v>
                </c:pt>
                <c:pt idx="525">
                  <c:v>28154</c:v>
                </c:pt>
                <c:pt idx="526">
                  <c:v>28161</c:v>
                </c:pt>
                <c:pt idx="527">
                  <c:v>28168</c:v>
                </c:pt>
                <c:pt idx="528">
                  <c:v>28175</c:v>
                </c:pt>
                <c:pt idx="529">
                  <c:v>28182</c:v>
                </c:pt>
                <c:pt idx="530">
                  <c:v>28189</c:v>
                </c:pt>
                <c:pt idx="531">
                  <c:v>28196</c:v>
                </c:pt>
                <c:pt idx="532">
                  <c:v>28203</c:v>
                </c:pt>
                <c:pt idx="533">
                  <c:v>28210</c:v>
                </c:pt>
                <c:pt idx="534">
                  <c:v>28217</c:v>
                </c:pt>
                <c:pt idx="535">
                  <c:v>28224</c:v>
                </c:pt>
                <c:pt idx="536">
                  <c:v>28231</c:v>
                </c:pt>
                <c:pt idx="537">
                  <c:v>28238</c:v>
                </c:pt>
                <c:pt idx="538">
                  <c:v>28245</c:v>
                </c:pt>
                <c:pt idx="539">
                  <c:v>28252</c:v>
                </c:pt>
                <c:pt idx="540">
                  <c:v>28259</c:v>
                </c:pt>
                <c:pt idx="541">
                  <c:v>28266</c:v>
                </c:pt>
                <c:pt idx="542">
                  <c:v>28273</c:v>
                </c:pt>
                <c:pt idx="543">
                  <c:v>28280</c:v>
                </c:pt>
                <c:pt idx="544">
                  <c:v>28287</c:v>
                </c:pt>
                <c:pt idx="545">
                  <c:v>28294</c:v>
                </c:pt>
                <c:pt idx="546">
                  <c:v>28301</c:v>
                </c:pt>
                <c:pt idx="547">
                  <c:v>28308</c:v>
                </c:pt>
                <c:pt idx="548">
                  <c:v>28315</c:v>
                </c:pt>
                <c:pt idx="549">
                  <c:v>28322</c:v>
                </c:pt>
                <c:pt idx="550">
                  <c:v>28329</c:v>
                </c:pt>
                <c:pt idx="551">
                  <c:v>28336</c:v>
                </c:pt>
                <c:pt idx="552">
                  <c:v>28343</c:v>
                </c:pt>
                <c:pt idx="553">
                  <c:v>28350</c:v>
                </c:pt>
                <c:pt idx="554">
                  <c:v>28357</c:v>
                </c:pt>
                <c:pt idx="555">
                  <c:v>28364</c:v>
                </c:pt>
                <c:pt idx="556">
                  <c:v>28371</c:v>
                </c:pt>
                <c:pt idx="557">
                  <c:v>28378</c:v>
                </c:pt>
                <c:pt idx="558">
                  <c:v>28385</c:v>
                </c:pt>
                <c:pt idx="559">
                  <c:v>28392</c:v>
                </c:pt>
                <c:pt idx="560">
                  <c:v>28399</c:v>
                </c:pt>
                <c:pt idx="561">
                  <c:v>28406</c:v>
                </c:pt>
                <c:pt idx="562">
                  <c:v>28413</c:v>
                </c:pt>
                <c:pt idx="563">
                  <c:v>28420</c:v>
                </c:pt>
                <c:pt idx="564">
                  <c:v>28427</c:v>
                </c:pt>
                <c:pt idx="565">
                  <c:v>28434</c:v>
                </c:pt>
                <c:pt idx="566">
                  <c:v>28441</c:v>
                </c:pt>
                <c:pt idx="567">
                  <c:v>28448</c:v>
                </c:pt>
                <c:pt idx="568">
                  <c:v>28455</c:v>
                </c:pt>
                <c:pt idx="569">
                  <c:v>28462</c:v>
                </c:pt>
                <c:pt idx="570">
                  <c:v>28469</c:v>
                </c:pt>
                <c:pt idx="571">
                  <c:v>28476</c:v>
                </c:pt>
                <c:pt idx="572">
                  <c:v>28483</c:v>
                </c:pt>
                <c:pt idx="573">
                  <c:v>28490</c:v>
                </c:pt>
                <c:pt idx="574">
                  <c:v>28497</c:v>
                </c:pt>
                <c:pt idx="575">
                  <c:v>28504</c:v>
                </c:pt>
                <c:pt idx="576">
                  <c:v>28511</c:v>
                </c:pt>
                <c:pt idx="577">
                  <c:v>28518</c:v>
                </c:pt>
                <c:pt idx="578">
                  <c:v>28525</c:v>
                </c:pt>
                <c:pt idx="579">
                  <c:v>28532</c:v>
                </c:pt>
                <c:pt idx="580">
                  <c:v>28539</c:v>
                </c:pt>
                <c:pt idx="581">
                  <c:v>28546</c:v>
                </c:pt>
                <c:pt idx="582">
                  <c:v>28553</c:v>
                </c:pt>
                <c:pt idx="583">
                  <c:v>28560</c:v>
                </c:pt>
                <c:pt idx="584">
                  <c:v>28567</c:v>
                </c:pt>
                <c:pt idx="585">
                  <c:v>28574</c:v>
                </c:pt>
                <c:pt idx="586">
                  <c:v>28581</c:v>
                </c:pt>
                <c:pt idx="587">
                  <c:v>28588</c:v>
                </c:pt>
                <c:pt idx="588">
                  <c:v>28595</c:v>
                </c:pt>
                <c:pt idx="589">
                  <c:v>28602</c:v>
                </c:pt>
                <c:pt idx="590">
                  <c:v>28609</c:v>
                </c:pt>
                <c:pt idx="591">
                  <c:v>28616</c:v>
                </c:pt>
                <c:pt idx="592">
                  <c:v>28623</c:v>
                </c:pt>
                <c:pt idx="593">
                  <c:v>28630</c:v>
                </c:pt>
                <c:pt idx="594">
                  <c:v>28637</c:v>
                </c:pt>
                <c:pt idx="595">
                  <c:v>28644</c:v>
                </c:pt>
                <c:pt idx="596">
                  <c:v>28651</c:v>
                </c:pt>
                <c:pt idx="597">
                  <c:v>28658</c:v>
                </c:pt>
                <c:pt idx="598">
                  <c:v>28665</c:v>
                </c:pt>
                <c:pt idx="599">
                  <c:v>28672</c:v>
                </c:pt>
                <c:pt idx="600">
                  <c:v>28679</c:v>
                </c:pt>
                <c:pt idx="601">
                  <c:v>28686</c:v>
                </c:pt>
                <c:pt idx="602">
                  <c:v>28693</c:v>
                </c:pt>
                <c:pt idx="603">
                  <c:v>28700</c:v>
                </c:pt>
                <c:pt idx="604">
                  <c:v>28707</c:v>
                </c:pt>
                <c:pt idx="605">
                  <c:v>28714</c:v>
                </c:pt>
                <c:pt idx="606">
                  <c:v>28721</c:v>
                </c:pt>
                <c:pt idx="607">
                  <c:v>28728</c:v>
                </c:pt>
                <c:pt idx="608">
                  <c:v>28735</c:v>
                </c:pt>
                <c:pt idx="609">
                  <c:v>28742</c:v>
                </c:pt>
                <c:pt idx="610">
                  <c:v>28749</c:v>
                </c:pt>
                <c:pt idx="611">
                  <c:v>28756</c:v>
                </c:pt>
                <c:pt idx="612">
                  <c:v>28763</c:v>
                </c:pt>
                <c:pt idx="613">
                  <c:v>28770</c:v>
                </c:pt>
                <c:pt idx="614">
                  <c:v>28777</c:v>
                </c:pt>
                <c:pt idx="615">
                  <c:v>28784</c:v>
                </c:pt>
                <c:pt idx="616">
                  <c:v>28791</c:v>
                </c:pt>
                <c:pt idx="617">
                  <c:v>28798</c:v>
                </c:pt>
                <c:pt idx="618">
                  <c:v>28805</c:v>
                </c:pt>
                <c:pt idx="619">
                  <c:v>28812</c:v>
                </c:pt>
                <c:pt idx="620">
                  <c:v>28819</c:v>
                </c:pt>
                <c:pt idx="621">
                  <c:v>28826</c:v>
                </c:pt>
                <c:pt idx="622">
                  <c:v>28833</c:v>
                </c:pt>
                <c:pt idx="623">
                  <c:v>28840</c:v>
                </c:pt>
                <c:pt idx="624">
                  <c:v>28847</c:v>
                </c:pt>
                <c:pt idx="625">
                  <c:v>28854</c:v>
                </c:pt>
                <c:pt idx="626">
                  <c:v>28861</c:v>
                </c:pt>
                <c:pt idx="627">
                  <c:v>28868</c:v>
                </c:pt>
                <c:pt idx="628">
                  <c:v>28875</c:v>
                </c:pt>
                <c:pt idx="629">
                  <c:v>28882</c:v>
                </c:pt>
                <c:pt idx="630">
                  <c:v>28889</c:v>
                </c:pt>
                <c:pt idx="631">
                  <c:v>28896</c:v>
                </c:pt>
                <c:pt idx="632">
                  <c:v>28903</c:v>
                </c:pt>
                <c:pt idx="633">
                  <c:v>28910</c:v>
                </c:pt>
                <c:pt idx="634">
                  <c:v>28917</c:v>
                </c:pt>
                <c:pt idx="635">
                  <c:v>28924</c:v>
                </c:pt>
                <c:pt idx="636">
                  <c:v>28931</c:v>
                </c:pt>
                <c:pt idx="637">
                  <c:v>28938</c:v>
                </c:pt>
                <c:pt idx="638">
                  <c:v>28945</c:v>
                </c:pt>
                <c:pt idx="639">
                  <c:v>28952</c:v>
                </c:pt>
                <c:pt idx="640">
                  <c:v>28959</c:v>
                </c:pt>
                <c:pt idx="641">
                  <c:v>28966</c:v>
                </c:pt>
                <c:pt idx="642">
                  <c:v>28973</c:v>
                </c:pt>
                <c:pt idx="643">
                  <c:v>28980</c:v>
                </c:pt>
                <c:pt idx="644">
                  <c:v>28987</c:v>
                </c:pt>
                <c:pt idx="645">
                  <c:v>28994</c:v>
                </c:pt>
                <c:pt idx="646">
                  <c:v>29001</c:v>
                </c:pt>
                <c:pt idx="647">
                  <c:v>29008</c:v>
                </c:pt>
                <c:pt idx="648">
                  <c:v>29015</c:v>
                </c:pt>
                <c:pt idx="649">
                  <c:v>29022</c:v>
                </c:pt>
                <c:pt idx="650">
                  <c:v>29029</c:v>
                </c:pt>
                <c:pt idx="651">
                  <c:v>29036</c:v>
                </c:pt>
                <c:pt idx="652">
                  <c:v>29043</c:v>
                </c:pt>
                <c:pt idx="653">
                  <c:v>29050</c:v>
                </c:pt>
                <c:pt idx="654">
                  <c:v>29057</c:v>
                </c:pt>
                <c:pt idx="655">
                  <c:v>29064</c:v>
                </c:pt>
                <c:pt idx="656">
                  <c:v>29071</c:v>
                </c:pt>
                <c:pt idx="657">
                  <c:v>29078</c:v>
                </c:pt>
                <c:pt idx="658">
                  <c:v>29085</c:v>
                </c:pt>
                <c:pt idx="659">
                  <c:v>29092</c:v>
                </c:pt>
                <c:pt idx="660">
                  <c:v>29099</c:v>
                </c:pt>
                <c:pt idx="661">
                  <c:v>29106</c:v>
                </c:pt>
                <c:pt idx="662">
                  <c:v>29113</c:v>
                </c:pt>
                <c:pt idx="663">
                  <c:v>29120</c:v>
                </c:pt>
                <c:pt idx="664">
                  <c:v>29127</c:v>
                </c:pt>
                <c:pt idx="665">
                  <c:v>29134</c:v>
                </c:pt>
                <c:pt idx="666">
                  <c:v>29141</c:v>
                </c:pt>
                <c:pt idx="667">
                  <c:v>29148</c:v>
                </c:pt>
                <c:pt idx="668">
                  <c:v>29155</c:v>
                </c:pt>
                <c:pt idx="669">
                  <c:v>29162</c:v>
                </c:pt>
                <c:pt idx="670">
                  <c:v>29169</c:v>
                </c:pt>
                <c:pt idx="671">
                  <c:v>29176</c:v>
                </c:pt>
                <c:pt idx="672">
                  <c:v>29183</c:v>
                </c:pt>
                <c:pt idx="673">
                  <c:v>29190</c:v>
                </c:pt>
                <c:pt idx="674">
                  <c:v>29197</c:v>
                </c:pt>
                <c:pt idx="675">
                  <c:v>29204</c:v>
                </c:pt>
                <c:pt idx="676">
                  <c:v>29211</c:v>
                </c:pt>
                <c:pt idx="677">
                  <c:v>29218</c:v>
                </c:pt>
                <c:pt idx="678">
                  <c:v>29225</c:v>
                </c:pt>
                <c:pt idx="679">
                  <c:v>29232</c:v>
                </c:pt>
                <c:pt idx="680">
                  <c:v>29239</c:v>
                </c:pt>
                <c:pt idx="681">
                  <c:v>29246</c:v>
                </c:pt>
                <c:pt idx="682">
                  <c:v>29253</c:v>
                </c:pt>
                <c:pt idx="683">
                  <c:v>29260</c:v>
                </c:pt>
                <c:pt idx="684">
                  <c:v>29267</c:v>
                </c:pt>
                <c:pt idx="685">
                  <c:v>29274</c:v>
                </c:pt>
                <c:pt idx="686">
                  <c:v>29281</c:v>
                </c:pt>
                <c:pt idx="687">
                  <c:v>29288</c:v>
                </c:pt>
                <c:pt idx="688">
                  <c:v>29295</c:v>
                </c:pt>
                <c:pt idx="689">
                  <c:v>29302</c:v>
                </c:pt>
                <c:pt idx="690">
                  <c:v>29309</c:v>
                </c:pt>
                <c:pt idx="691">
                  <c:v>29316</c:v>
                </c:pt>
                <c:pt idx="692">
                  <c:v>29323</c:v>
                </c:pt>
                <c:pt idx="693">
                  <c:v>29330</c:v>
                </c:pt>
                <c:pt idx="694">
                  <c:v>29337</c:v>
                </c:pt>
                <c:pt idx="695">
                  <c:v>29344</c:v>
                </c:pt>
                <c:pt idx="696">
                  <c:v>29351</c:v>
                </c:pt>
                <c:pt idx="697">
                  <c:v>29358</c:v>
                </c:pt>
                <c:pt idx="698">
                  <c:v>29365</c:v>
                </c:pt>
                <c:pt idx="699">
                  <c:v>29372</c:v>
                </c:pt>
                <c:pt idx="700">
                  <c:v>29379</c:v>
                </c:pt>
                <c:pt idx="701">
                  <c:v>29386</c:v>
                </c:pt>
                <c:pt idx="702">
                  <c:v>29393</c:v>
                </c:pt>
                <c:pt idx="703">
                  <c:v>29400</c:v>
                </c:pt>
                <c:pt idx="704">
                  <c:v>29407</c:v>
                </c:pt>
                <c:pt idx="705">
                  <c:v>29414</c:v>
                </c:pt>
                <c:pt idx="706">
                  <c:v>29421</c:v>
                </c:pt>
                <c:pt idx="707">
                  <c:v>29428</c:v>
                </c:pt>
                <c:pt idx="708">
                  <c:v>29435</c:v>
                </c:pt>
                <c:pt idx="709">
                  <c:v>29442</c:v>
                </c:pt>
                <c:pt idx="710">
                  <c:v>29449</c:v>
                </c:pt>
                <c:pt idx="711">
                  <c:v>29456</c:v>
                </c:pt>
                <c:pt idx="712">
                  <c:v>29463</c:v>
                </c:pt>
                <c:pt idx="713">
                  <c:v>29470</c:v>
                </c:pt>
                <c:pt idx="714">
                  <c:v>29477</c:v>
                </c:pt>
                <c:pt idx="715">
                  <c:v>29484</c:v>
                </c:pt>
                <c:pt idx="716">
                  <c:v>29491</c:v>
                </c:pt>
                <c:pt idx="717">
                  <c:v>29498</c:v>
                </c:pt>
                <c:pt idx="718">
                  <c:v>29505</c:v>
                </c:pt>
                <c:pt idx="719">
                  <c:v>29512</c:v>
                </c:pt>
                <c:pt idx="720">
                  <c:v>29519</c:v>
                </c:pt>
                <c:pt idx="721">
                  <c:v>29526</c:v>
                </c:pt>
                <c:pt idx="722">
                  <c:v>29533</c:v>
                </c:pt>
                <c:pt idx="723">
                  <c:v>29540</c:v>
                </c:pt>
                <c:pt idx="724">
                  <c:v>29547</c:v>
                </c:pt>
                <c:pt idx="725">
                  <c:v>29554</c:v>
                </c:pt>
                <c:pt idx="726">
                  <c:v>29561</c:v>
                </c:pt>
                <c:pt idx="727">
                  <c:v>29568</c:v>
                </c:pt>
                <c:pt idx="728">
                  <c:v>29575</c:v>
                </c:pt>
                <c:pt idx="729">
                  <c:v>29582</c:v>
                </c:pt>
                <c:pt idx="730">
                  <c:v>29589</c:v>
                </c:pt>
                <c:pt idx="731">
                  <c:v>29596</c:v>
                </c:pt>
                <c:pt idx="732">
                  <c:v>29603</c:v>
                </c:pt>
                <c:pt idx="733">
                  <c:v>29610</c:v>
                </c:pt>
                <c:pt idx="734">
                  <c:v>29617</c:v>
                </c:pt>
                <c:pt idx="735">
                  <c:v>29624</c:v>
                </c:pt>
                <c:pt idx="736">
                  <c:v>29631</c:v>
                </c:pt>
                <c:pt idx="737">
                  <c:v>29638</c:v>
                </c:pt>
                <c:pt idx="738">
                  <c:v>29645</c:v>
                </c:pt>
                <c:pt idx="739">
                  <c:v>29652</c:v>
                </c:pt>
                <c:pt idx="740">
                  <c:v>29659</c:v>
                </c:pt>
                <c:pt idx="741">
                  <c:v>29666</c:v>
                </c:pt>
                <c:pt idx="742">
                  <c:v>29673</c:v>
                </c:pt>
                <c:pt idx="743">
                  <c:v>29680</c:v>
                </c:pt>
                <c:pt idx="744">
                  <c:v>29687</c:v>
                </c:pt>
                <c:pt idx="745">
                  <c:v>29694</c:v>
                </c:pt>
                <c:pt idx="746">
                  <c:v>29701</c:v>
                </c:pt>
                <c:pt idx="747">
                  <c:v>29708</c:v>
                </c:pt>
                <c:pt idx="748">
                  <c:v>29715</c:v>
                </c:pt>
                <c:pt idx="749">
                  <c:v>29722</c:v>
                </c:pt>
                <c:pt idx="750">
                  <c:v>29729</c:v>
                </c:pt>
                <c:pt idx="751">
                  <c:v>29736</c:v>
                </c:pt>
                <c:pt idx="752">
                  <c:v>29743</c:v>
                </c:pt>
                <c:pt idx="753">
                  <c:v>29750</c:v>
                </c:pt>
                <c:pt idx="754">
                  <c:v>29757</c:v>
                </c:pt>
                <c:pt idx="755">
                  <c:v>29764</c:v>
                </c:pt>
                <c:pt idx="756">
                  <c:v>29771</c:v>
                </c:pt>
                <c:pt idx="757">
                  <c:v>29778</c:v>
                </c:pt>
                <c:pt idx="758">
                  <c:v>29785</c:v>
                </c:pt>
                <c:pt idx="759">
                  <c:v>29792</c:v>
                </c:pt>
                <c:pt idx="760">
                  <c:v>29799</c:v>
                </c:pt>
                <c:pt idx="761">
                  <c:v>29806</c:v>
                </c:pt>
                <c:pt idx="762">
                  <c:v>29813</c:v>
                </c:pt>
                <c:pt idx="763">
                  <c:v>29820</c:v>
                </c:pt>
                <c:pt idx="764">
                  <c:v>29827</c:v>
                </c:pt>
                <c:pt idx="765">
                  <c:v>29834</c:v>
                </c:pt>
                <c:pt idx="766">
                  <c:v>29841</c:v>
                </c:pt>
                <c:pt idx="767">
                  <c:v>29848</c:v>
                </c:pt>
                <c:pt idx="768">
                  <c:v>29855</c:v>
                </c:pt>
                <c:pt idx="769">
                  <c:v>29862</c:v>
                </c:pt>
                <c:pt idx="770">
                  <c:v>29869</c:v>
                </c:pt>
                <c:pt idx="771">
                  <c:v>29876</c:v>
                </c:pt>
                <c:pt idx="772">
                  <c:v>29883</c:v>
                </c:pt>
                <c:pt idx="773">
                  <c:v>29890</c:v>
                </c:pt>
                <c:pt idx="774">
                  <c:v>29897</c:v>
                </c:pt>
                <c:pt idx="775">
                  <c:v>29904</c:v>
                </c:pt>
                <c:pt idx="776">
                  <c:v>29911</c:v>
                </c:pt>
                <c:pt idx="777">
                  <c:v>29918</c:v>
                </c:pt>
                <c:pt idx="778">
                  <c:v>29925</c:v>
                </c:pt>
                <c:pt idx="779">
                  <c:v>29932</c:v>
                </c:pt>
                <c:pt idx="780">
                  <c:v>29939</c:v>
                </c:pt>
                <c:pt idx="781">
                  <c:v>29946</c:v>
                </c:pt>
                <c:pt idx="782">
                  <c:v>29953</c:v>
                </c:pt>
                <c:pt idx="783">
                  <c:v>29960</c:v>
                </c:pt>
                <c:pt idx="784">
                  <c:v>29967</c:v>
                </c:pt>
                <c:pt idx="785">
                  <c:v>29974</c:v>
                </c:pt>
                <c:pt idx="786">
                  <c:v>29981</c:v>
                </c:pt>
                <c:pt idx="787">
                  <c:v>29988</c:v>
                </c:pt>
                <c:pt idx="788">
                  <c:v>29995</c:v>
                </c:pt>
                <c:pt idx="789">
                  <c:v>30002</c:v>
                </c:pt>
                <c:pt idx="790">
                  <c:v>30009</c:v>
                </c:pt>
                <c:pt idx="791">
                  <c:v>30016</c:v>
                </c:pt>
                <c:pt idx="792">
                  <c:v>30023</c:v>
                </c:pt>
                <c:pt idx="793">
                  <c:v>30030</c:v>
                </c:pt>
                <c:pt idx="794">
                  <c:v>30037</c:v>
                </c:pt>
                <c:pt idx="795">
                  <c:v>30044</c:v>
                </c:pt>
                <c:pt idx="796">
                  <c:v>30051</c:v>
                </c:pt>
                <c:pt idx="797">
                  <c:v>30058</c:v>
                </c:pt>
                <c:pt idx="798">
                  <c:v>30065</c:v>
                </c:pt>
                <c:pt idx="799">
                  <c:v>30072</c:v>
                </c:pt>
                <c:pt idx="800">
                  <c:v>30079</c:v>
                </c:pt>
                <c:pt idx="801">
                  <c:v>30086</c:v>
                </c:pt>
                <c:pt idx="802">
                  <c:v>30093</c:v>
                </c:pt>
                <c:pt idx="803">
                  <c:v>30100</c:v>
                </c:pt>
                <c:pt idx="804">
                  <c:v>30107</c:v>
                </c:pt>
                <c:pt idx="805">
                  <c:v>30114</c:v>
                </c:pt>
                <c:pt idx="806">
                  <c:v>30121</c:v>
                </c:pt>
                <c:pt idx="807">
                  <c:v>30128</c:v>
                </c:pt>
                <c:pt idx="808">
                  <c:v>30135</c:v>
                </c:pt>
                <c:pt idx="809">
                  <c:v>30142</c:v>
                </c:pt>
                <c:pt idx="810">
                  <c:v>30149</c:v>
                </c:pt>
                <c:pt idx="811">
                  <c:v>30156</c:v>
                </c:pt>
                <c:pt idx="812">
                  <c:v>30163</c:v>
                </c:pt>
                <c:pt idx="813">
                  <c:v>30170</c:v>
                </c:pt>
                <c:pt idx="814">
                  <c:v>30177</c:v>
                </c:pt>
                <c:pt idx="815">
                  <c:v>30184</c:v>
                </c:pt>
                <c:pt idx="816">
                  <c:v>30191</c:v>
                </c:pt>
                <c:pt idx="817">
                  <c:v>30198</c:v>
                </c:pt>
                <c:pt idx="818">
                  <c:v>30205</c:v>
                </c:pt>
                <c:pt idx="819">
                  <c:v>30212</c:v>
                </c:pt>
                <c:pt idx="820">
                  <c:v>30219</c:v>
                </c:pt>
                <c:pt idx="821">
                  <c:v>30226</c:v>
                </c:pt>
                <c:pt idx="822">
                  <c:v>30233</c:v>
                </c:pt>
                <c:pt idx="823">
                  <c:v>30240</c:v>
                </c:pt>
                <c:pt idx="824">
                  <c:v>30247</c:v>
                </c:pt>
                <c:pt idx="825">
                  <c:v>30254</c:v>
                </c:pt>
                <c:pt idx="826">
                  <c:v>30261</c:v>
                </c:pt>
                <c:pt idx="827">
                  <c:v>30268</c:v>
                </c:pt>
                <c:pt idx="828">
                  <c:v>30275</c:v>
                </c:pt>
                <c:pt idx="829">
                  <c:v>30282</c:v>
                </c:pt>
                <c:pt idx="830">
                  <c:v>30289</c:v>
                </c:pt>
                <c:pt idx="831">
                  <c:v>30296</c:v>
                </c:pt>
                <c:pt idx="832">
                  <c:v>30303</c:v>
                </c:pt>
                <c:pt idx="833">
                  <c:v>30310</c:v>
                </c:pt>
                <c:pt idx="834">
                  <c:v>30317</c:v>
                </c:pt>
                <c:pt idx="835">
                  <c:v>30324</c:v>
                </c:pt>
                <c:pt idx="836">
                  <c:v>30331</c:v>
                </c:pt>
                <c:pt idx="837">
                  <c:v>30338</c:v>
                </c:pt>
                <c:pt idx="838">
                  <c:v>30345</c:v>
                </c:pt>
                <c:pt idx="839">
                  <c:v>30352</c:v>
                </c:pt>
                <c:pt idx="840">
                  <c:v>30359</c:v>
                </c:pt>
                <c:pt idx="841">
                  <c:v>30366</c:v>
                </c:pt>
                <c:pt idx="842">
                  <c:v>30373</c:v>
                </c:pt>
                <c:pt idx="843">
                  <c:v>30380</c:v>
                </c:pt>
                <c:pt idx="844">
                  <c:v>30387</c:v>
                </c:pt>
                <c:pt idx="845">
                  <c:v>30394</c:v>
                </c:pt>
                <c:pt idx="846">
                  <c:v>30401</c:v>
                </c:pt>
                <c:pt idx="847">
                  <c:v>30408</c:v>
                </c:pt>
                <c:pt idx="848">
                  <c:v>30415</c:v>
                </c:pt>
                <c:pt idx="849">
                  <c:v>30422</c:v>
                </c:pt>
                <c:pt idx="850">
                  <c:v>30429</c:v>
                </c:pt>
                <c:pt idx="851">
                  <c:v>30436</c:v>
                </c:pt>
                <c:pt idx="852">
                  <c:v>30443</c:v>
                </c:pt>
                <c:pt idx="853">
                  <c:v>30450</c:v>
                </c:pt>
                <c:pt idx="854">
                  <c:v>30457</c:v>
                </c:pt>
                <c:pt idx="855">
                  <c:v>30464</c:v>
                </c:pt>
                <c:pt idx="856">
                  <c:v>30471</c:v>
                </c:pt>
                <c:pt idx="857">
                  <c:v>30478</c:v>
                </c:pt>
                <c:pt idx="858">
                  <c:v>30485</c:v>
                </c:pt>
                <c:pt idx="859">
                  <c:v>30492</c:v>
                </c:pt>
                <c:pt idx="860">
                  <c:v>30499</c:v>
                </c:pt>
                <c:pt idx="861">
                  <c:v>30506</c:v>
                </c:pt>
                <c:pt idx="862">
                  <c:v>30513</c:v>
                </c:pt>
                <c:pt idx="863">
                  <c:v>30520</c:v>
                </c:pt>
                <c:pt idx="864">
                  <c:v>30527</c:v>
                </c:pt>
                <c:pt idx="865">
                  <c:v>30534</c:v>
                </c:pt>
                <c:pt idx="866">
                  <c:v>30541</c:v>
                </c:pt>
                <c:pt idx="867">
                  <c:v>30548</c:v>
                </c:pt>
                <c:pt idx="868">
                  <c:v>30555</c:v>
                </c:pt>
                <c:pt idx="869">
                  <c:v>30562</c:v>
                </c:pt>
                <c:pt idx="870">
                  <c:v>30569</c:v>
                </c:pt>
                <c:pt idx="871">
                  <c:v>30576</c:v>
                </c:pt>
                <c:pt idx="872">
                  <c:v>30583</c:v>
                </c:pt>
                <c:pt idx="873">
                  <c:v>30590</c:v>
                </c:pt>
                <c:pt idx="874">
                  <c:v>30597</c:v>
                </c:pt>
                <c:pt idx="875">
                  <c:v>30604</c:v>
                </c:pt>
                <c:pt idx="876">
                  <c:v>30611</c:v>
                </c:pt>
                <c:pt idx="877">
                  <c:v>30618</c:v>
                </c:pt>
                <c:pt idx="878">
                  <c:v>30625</c:v>
                </c:pt>
                <c:pt idx="879">
                  <c:v>30632</c:v>
                </c:pt>
                <c:pt idx="880">
                  <c:v>30639</c:v>
                </c:pt>
                <c:pt idx="881">
                  <c:v>30646</c:v>
                </c:pt>
                <c:pt idx="882">
                  <c:v>30653</c:v>
                </c:pt>
                <c:pt idx="883">
                  <c:v>30660</c:v>
                </c:pt>
                <c:pt idx="884">
                  <c:v>30667</c:v>
                </c:pt>
                <c:pt idx="885">
                  <c:v>30674</c:v>
                </c:pt>
                <c:pt idx="886">
                  <c:v>30681</c:v>
                </c:pt>
                <c:pt idx="887">
                  <c:v>30688</c:v>
                </c:pt>
                <c:pt idx="888">
                  <c:v>30695</c:v>
                </c:pt>
                <c:pt idx="889">
                  <c:v>30702</c:v>
                </c:pt>
                <c:pt idx="890">
                  <c:v>30709</c:v>
                </c:pt>
                <c:pt idx="891">
                  <c:v>30716</c:v>
                </c:pt>
                <c:pt idx="892">
                  <c:v>30723</c:v>
                </c:pt>
                <c:pt idx="893">
                  <c:v>30730</c:v>
                </c:pt>
                <c:pt idx="894">
                  <c:v>30737</c:v>
                </c:pt>
                <c:pt idx="895">
                  <c:v>30744</c:v>
                </c:pt>
                <c:pt idx="896">
                  <c:v>30751</c:v>
                </c:pt>
                <c:pt idx="897">
                  <c:v>30758</c:v>
                </c:pt>
                <c:pt idx="898">
                  <c:v>30765</c:v>
                </c:pt>
                <c:pt idx="899">
                  <c:v>30772</c:v>
                </c:pt>
                <c:pt idx="900">
                  <c:v>30779</c:v>
                </c:pt>
                <c:pt idx="901">
                  <c:v>30786</c:v>
                </c:pt>
                <c:pt idx="902">
                  <c:v>30793</c:v>
                </c:pt>
                <c:pt idx="903">
                  <c:v>30800</c:v>
                </c:pt>
                <c:pt idx="904">
                  <c:v>30807</c:v>
                </c:pt>
                <c:pt idx="905">
                  <c:v>30814</c:v>
                </c:pt>
                <c:pt idx="906">
                  <c:v>30821</c:v>
                </c:pt>
                <c:pt idx="907">
                  <c:v>30828</c:v>
                </c:pt>
                <c:pt idx="908">
                  <c:v>30835</c:v>
                </c:pt>
                <c:pt idx="909">
                  <c:v>30842</c:v>
                </c:pt>
                <c:pt idx="910">
                  <c:v>30849</c:v>
                </c:pt>
                <c:pt idx="911">
                  <c:v>30856</c:v>
                </c:pt>
                <c:pt idx="912">
                  <c:v>30863</c:v>
                </c:pt>
                <c:pt idx="913">
                  <c:v>30870</c:v>
                </c:pt>
                <c:pt idx="914">
                  <c:v>30877</c:v>
                </c:pt>
                <c:pt idx="915">
                  <c:v>30884</c:v>
                </c:pt>
                <c:pt idx="916">
                  <c:v>30891</c:v>
                </c:pt>
                <c:pt idx="917">
                  <c:v>30898</c:v>
                </c:pt>
                <c:pt idx="918">
                  <c:v>30905</c:v>
                </c:pt>
                <c:pt idx="919">
                  <c:v>30912</c:v>
                </c:pt>
                <c:pt idx="920">
                  <c:v>30919</c:v>
                </c:pt>
                <c:pt idx="921">
                  <c:v>30926</c:v>
                </c:pt>
                <c:pt idx="922">
                  <c:v>30933</c:v>
                </c:pt>
                <c:pt idx="923">
                  <c:v>30940</c:v>
                </c:pt>
                <c:pt idx="924">
                  <c:v>30947</c:v>
                </c:pt>
                <c:pt idx="925">
                  <c:v>30954</c:v>
                </c:pt>
                <c:pt idx="926">
                  <c:v>30961</c:v>
                </c:pt>
                <c:pt idx="927">
                  <c:v>30968</c:v>
                </c:pt>
                <c:pt idx="928">
                  <c:v>30975</c:v>
                </c:pt>
                <c:pt idx="929">
                  <c:v>30982</c:v>
                </c:pt>
                <c:pt idx="930">
                  <c:v>30989</c:v>
                </c:pt>
                <c:pt idx="931">
                  <c:v>30996</c:v>
                </c:pt>
                <c:pt idx="932">
                  <c:v>31003</c:v>
                </c:pt>
                <c:pt idx="933">
                  <c:v>31010</c:v>
                </c:pt>
                <c:pt idx="934">
                  <c:v>31017</c:v>
                </c:pt>
                <c:pt idx="935">
                  <c:v>31024</c:v>
                </c:pt>
                <c:pt idx="936">
                  <c:v>31031</c:v>
                </c:pt>
                <c:pt idx="937">
                  <c:v>31038</c:v>
                </c:pt>
                <c:pt idx="938">
                  <c:v>31045</c:v>
                </c:pt>
                <c:pt idx="939">
                  <c:v>31052</c:v>
                </c:pt>
                <c:pt idx="940">
                  <c:v>31059</c:v>
                </c:pt>
                <c:pt idx="941">
                  <c:v>31066</c:v>
                </c:pt>
                <c:pt idx="942">
                  <c:v>31073</c:v>
                </c:pt>
                <c:pt idx="943">
                  <c:v>31080</c:v>
                </c:pt>
                <c:pt idx="944">
                  <c:v>31087</c:v>
                </c:pt>
                <c:pt idx="945">
                  <c:v>31094</c:v>
                </c:pt>
                <c:pt idx="946">
                  <c:v>31101</c:v>
                </c:pt>
                <c:pt idx="947">
                  <c:v>31108</c:v>
                </c:pt>
                <c:pt idx="948">
                  <c:v>31115</c:v>
                </c:pt>
                <c:pt idx="949">
                  <c:v>31122</c:v>
                </c:pt>
                <c:pt idx="950">
                  <c:v>31129</c:v>
                </c:pt>
                <c:pt idx="951">
                  <c:v>31136</c:v>
                </c:pt>
                <c:pt idx="952">
                  <c:v>31143</c:v>
                </c:pt>
                <c:pt idx="953">
                  <c:v>31150</c:v>
                </c:pt>
                <c:pt idx="954">
                  <c:v>31157</c:v>
                </c:pt>
                <c:pt idx="955">
                  <c:v>31164</c:v>
                </c:pt>
                <c:pt idx="956">
                  <c:v>31171</c:v>
                </c:pt>
                <c:pt idx="957">
                  <c:v>31178</c:v>
                </c:pt>
                <c:pt idx="958">
                  <c:v>31185</c:v>
                </c:pt>
                <c:pt idx="959">
                  <c:v>31192</c:v>
                </c:pt>
                <c:pt idx="960">
                  <c:v>31199</c:v>
                </c:pt>
                <c:pt idx="961">
                  <c:v>31206</c:v>
                </c:pt>
                <c:pt idx="962">
                  <c:v>31213</c:v>
                </c:pt>
                <c:pt idx="963">
                  <c:v>31220</c:v>
                </c:pt>
                <c:pt idx="964">
                  <c:v>31227</c:v>
                </c:pt>
                <c:pt idx="965">
                  <c:v>31234</c:v>
                </c:pt>
                <c:pt idx="966">
                  <c:v>31241</c:v>
                </c:pt>
                <c:pt idx="967">
                  <c:v>31248</c:v>
                </c:pt>
                <c:pt idx="968">
                  <c:v>31255</c:v>
                </c:pt>
                <c:pt idx="969">
                  <c:v>31262</c:v>
                </c:pt>
                <c:pt idx="970">
                  <c:v>31269</c:v>
                </c:pt>
                <c:pt idx="971">
                  <c:v>31276</c:v>
                </c:pt>
                <c:pt idx="972">
                  <c:v>31283</c:v>
                </c:pt>
                <c:pt idx="973">
                  <c:v>31290</c:v>
                </c:pt>
                <c:pt idx="974">
                  <c:v>31297</c:v>
                </c:pt>
                <c:pt idx="975">
                  <c:v>31304</c:v>
                </c:pt>
                <c:pt idx="976">
                  <c:v>31311</c:v>
                </c:pt>
                <c:pt idx="977">
                  <c:v>31318</c:v>
                </c:pt>
                <c:pt idx="978">
                  <c:v>31325</c:v>
                </c:pt>
                <c:pt idx="979">
                  <c:v>31332</c:v>
                </c:pt>
                <c:pt idx="980">
                  <c:v>31339</c:v>
                </c:pt>
                <c:pt idx="981">
                  <c:v>31346</c:v>
                </c:pt>
                <c:pt idx="982">
                  <c:v>31353</c:v>
                </c:pt>
                <c:pt idx="983">
                  <c:v>31360</c:v>
                </c:pt>
                <c:pt idx="984">
                  <c:v>31367</c:v>
                </c:pt>
                <c:pt idx="985">
                  <c:v>31374</c:v>
                </c:pt>
                <c:pt idx="986">
                  <c:v>31381</c:v>
                </c:pt>
                <c:pt idx="987">
                  <c:v>31388</c:v>
                </c:pt>
                <c:pt idx="988">
                  <c:v>31395</c:v>
                </c:pt>
                <c:pt idx="989">
                  <c:v>31402</c:v>
                </c:pt>
                <c:pt idx="990">
                  <c:v>31409</c:v>
                </c:pt>
                <c:pt idx="991">
                  <c:v>31416</c:v>
                </c:pt>
                <c:pt idx="992">
                  <c:v>31423</c:v>
                </c:pt>
                <c:pt idx="993">
                  <c:v>31430</c:v>
                </c:pt>
                <c:pt idx="994">
                  <c:v>31437</c:v>
                </c:pt>
                <c:pt idx="995">
                  <c:v>31444</c:v>
                </c:pt>
                <c:pt idx="996">
                  <c:v>31451</c:v>
                </c:pt>
                <c:pt idx="997">
                  <c:v>31458</c:v>
                </c:pt>
                <c:pt idx="998">
                  <c:v>31465</c:v>
                </c:pt>
                <c:pt idx="999">
                  <c:v>31472</c:v>
                </c:pt>
                <c:pt idx="1000">
                  <c:v>31479</c:v>
                </c:pt>
                <c:pt idx="1001">
                  <c:v>31486</c:v>
                </c:pt>
                <c:pt idx="1002">
                  <c:v>31493</c:v>
                </c:pt>
                <c:pt idx="1003">
                  <c:v>31500</c:v>
                </c:pt>
                <c:pt idx="1004">
                  <c:v>31507</c:v>
                </c:pt>
                <c:pt idx="1005">
                  <c:v>31514</c:v>
                </c:pt>
                <c:pt idx="1006">
                  <c:v>31521</c:v>
                </c:pt>
                <c:pt idx="1007">
                  <c:v>31528</c:v>
                </c:pt>
                <c:pt idx="1008">
                  <c:v>31535</c:v>
                </c:pt>
                <c:pt idx="1009">
                  <c:v>31542</c:v>
                </c:pt>
                <c:pt idx="1010">
                  <c:v>31549</c:v>
                </c:pt>
                <c:pt idx="1011">
                  <c:v>31556</c:v>
                </c:pt>
                <c:pt idx="1012">
                  <c:v>31563</c:v>
                </c:pt>
                <c:pt idx="1013">
                  <c:v>31570</c:v>
                </c:pt>
                <c:pt idx="1014">
                  <c:v>31577</c:v>
                </c:pt>
                <c:pt idx="1015">
                  <c:v>31584</c:v>
                </c:pt>
                <c:pt idx="1016">
                  <c:v>31591</c:v>
                </c:pt>
                <c:pt idx="1017">
                  <c:v>31598</c:v>
                </c:pt>
                <c:pt idx="1018">
                  <c:v>31605</c:v>
                </c:pt>
                <c:pt idx="1019">
                  <c:v>31612</c:v>
                </c:pt>
                <c:pt idx="1020">
                  <c:v>31619</c:v>
                </c:pt>
                <c:pt idx="1021">
                  <c:v>31626</c:v>
                </c:pt>
                <c:pt idx="1022">
                  <c:v>31633</c:v>
                </c:pt>
                <c:pt idx="1023">
                  <c:v>31640</c:v>
                </c:pt>
                <c:pt idx="1024">
                  <c:v>31647</c:v>
                </c:pt>
                <c:pt idx="1025">
                  <c:v>31654</c:v>
                </c:pt>
                <c:pt idx="1026">
                  <c:v>31661</c:v>
                </c:pt>
                <c:pt idx="1027">
                  <c:v>31668</c:v>
                </c:pt>
                <c:pt idx="1028">
                  <c:v>31675</c:v>
                </c:pt>
                <c:pt idx="1029">
                  <c:v>31682</c:v>
                </c:pt>
                <c:pt idx="1030">
                  <c:v>31689</c:v>
                </c:pt>
                <c:pt idx="1031">
                  <c:v>31696</c:v>
                </c:pt>
                <c:pt idx="1032">
                  <c:v>31703</c:v>
                </c:pt>
                <c:pt idx="1033">
                  <c:v>31710</c:v>
                </c:pt>
                <c:pt idx="1034">
                  <c:v>31717</c:v>
                </c:pt>
                <c:pt idx="1035">
                  <c:v>31724</c:v>
                </c:pt>
                <c:pt idx="1036">
                  <c:v>31731</c:v>
                </c:pt>
                <c:pt idx="1037">
                  <c:v>31738</c:v>
                </c:pt>
                <c:pt idx="1038">
                  <c:v>31745</c:v>
                </c:pt>
                <c:pt idx="1039">
                  <c:v>31752</c:v>
                </c:pt>
                <c:pt idx="1040">
                  <c:v>31759</c:v>
                </c:pt>
                <c:pt idx="1041">
                  <c:v>31766</c:v>
                </c:pt>
                <c:pt idx="1042">
                  <c:v>31773</c:v>
                </c:pt>
                <c:pt idx="1043">
                  <c:v>31780</c:v>
                </c:pt>
                <c:pt idx="1044">
                  <c:v>31787</c:v>
                </c:pt>
                <c:pt idx="1045">
                  <c:v>31794</c:v>
                </c:pt>
                <c:pt idx="1046">
                  <c:v>31801</c:v>
                </c:pt>
                <c:pt idx="1047">
                  <c:v>31808</c:v>
                </c:pt>
                <c:pt idx="1048">
                  <c:v>31815</c:v>
                </c:pt>
                <c:pt idx="1049">
                  <c:v>31822</c:v>
                </c:pt>
                <c:pt idx="1050">
                  <c:v>31829</c:v>
                </c:pt>
                <c:pt idx="1051">
                  <c:v>31836</c:v>
                </c:pt>
                <c:pt idx="1052">
                  <c:v>31843</c:v>
                </c:pt>
                <c:pt idx="1053">
                  <c:v>31850</c:v>
                </c:pt>
                <c:pt idx="1054">
                  <c:v>31857</c:v>
                </c:pt>
                <c:pt idx="1055">
                  <c:v>31864</c:v>
                </c:pt>
                <c:pt idx="1056">
                  <c:v>31871</c:v>
                </c:pt>
                <c:pt idx="1057">
                  <c:v>31878</c:v>
                </c:pt>
                <c:pt idx="1058">
                  <c:v>31885</c:v>
                </c:pt>
                <c:pt idx="1059">
                  <c:v>31892</c:v>
                </c:pt>
                <c:pt idx="1060">
                  <c:v>31899</c:v>
                </c:pt>
                <c:pt idx="1061">
                  <c:v>31906</c:v>
                </c:pt>
                <c:pt idx="1062">
                  <c:v>31913</c:v>
                </c:pt>
                <c:pt idx="1063">
                  <c:v>31920</c:v>
                </c:pt>
                <c:pt idx="1064">
                  <c:v>31927</c:v>
                </c:pt>
                <c:pt idx="1065">
                  <c:v>31934</c:v>
                </c:pt>
                <c:pt idx="1066">
                  <c:v>31941</c:v>
                </c:pt>
                <c:pt idx="1067">
                  <c:v>31948</c:v>
                </c:pt>
                <c:pt idx="1068">
                  <c:v>31955</c:v>
                </c:pt>
                <c:pt idx="1069">
                  <c:v>31962</c:v>
                </c:pt>
                <c:pt idx="1070">
                  <c:v>31969</c:v>
                </c:pt>
                <c:pt idx="1071">
                  <c:v>31976</c:v>
                </c:pt>
                <c:pt idx="1072">
                  <c:v>31983</c:v>
                </c:pt>
                <c:pt idx="1073">
                  <c:v>31990</c:v>
                </c:pt>
                <c:pt idx="1074">
                  <c:v>31997</c:v>
                </c:pt>
                <c:pt idx="1075">
                  <c:v>32004</c:v>
                </c:pt>
                <c:pt idx="1076">
                  <c:v>32011</c:v>
                </c:pt>
                <c:pt idx="1077">
                  <c:v>32018</c:v>
                </c:pt>
                <c:pt idx="1078">
                  <c:v>32025</c:v>
                </c:pt>
                <c:pt idx="1079">
                  <c:v>32032</c:v>
                </c:pt>
                <c:pt idx="1080">
                  <c:v>32039</c:v>
                </c:pt>
                <c:pt idx="1081">
                  <c:v>32046</c:v>
                </c:pt>
                <c:pt idx="1082">
                  <c:v>32053</c:v>
                </c:pt>
                <c:pt idx="1083">
                  <c:v>32060</c:v>
                </c:pt>
                <c:pt idx="1084">
                  <c:v>32067</c:v>
                </c:pt>
                <c:pt idx="1085">
                  <c:v>32074</c:v>
                </c:pt>
                <c:pt idx="1086">
                  <c:v>32081</c:v>
                </c:pt>
                <c:pt idx="1087">
                  <c:v>32088</c:v>
                </c:pt>
                <c:pt idx="1088">
                  <c:v>32095</c:v>
                </c:pt>
                <c:pt idx="1089">
                  <c:v>32102</c:v>
                </c:pt>
                <c:pt idx="1090">
                  <c:v>32109</c:v>
                </c:pt>
                <c:pt idx="1091">
                  <c:v>32116</c:v>
                </c:pt>
                <c:pt idx="1092">
                  <c:v>32123</c:v>
                </c:pt>
                <c:pt idx="1093">
                  <c:v>32130</c:v>
                </c:pt>
                <c:pt idx="1094">
                  <c:v>32137</c:v>
                </c:pt>
                <c:pt idx="1095">
                  <c:v>32144</c:v>
                </c:pt>
                <c:pt idx="1096">
                  <c:v>32151</c:v>
                </c:pt>
                <c:pt idx="1097">
                  <c:v>32158</c:v>
                </c:pt>
                <c:pt idx="1098">
                  <c:v>32165</c:v>
                </c:pt>
                <c:pt idx="1099">
                  <c:v>32172</c:v>
                </c:pt>
                <c:pt idx="1100">
                  <c:v>32179</c:v>
                </c:pt>
                <c:pt idx="1101">
                  <c:v>32186</c:v>
                </c:pt>
                <c:pt idx="1102">
                  <c:v>32193</c:v>
                </c:pt>
                <c:pt idx="1103">
                  <c:v>32200</c:v>
                </c:pt>
                <c:pt idx="1104">
                  <c:v>32207</c:v>
                </c:pt>
                <c:pt idx="1105">
                  <c:v>32214</c:v>
                </c:pt>
                <c:pt idx="1106">
                  <c:v>32221</c:v>
                </c:pt>
                <c:pt idx="1107">
                  <c:v>32228</c:v>
                </c:pt>
                <c:pt idx="1108">
                  <c:v>32235</c:v>
                </c:pt>
                <c:pt idx="1109">
                  <c:v>32242</c:v>
                </c:pt>
                <c:pt idx="1110">
                  <c:v>32249</c:v>
                </c:pt>
                <c:pt idx="1111">
                  <c:v>32256</c:v>
                </c:pt>
                <c:pt idx="1112">
                  <c:v>32263</c:v>
                </c:pt>
                <c:pt idx="1113">
                  <c:v>32270</c:v>
                </c:pt>
                <c:pt idx="1114">
                  <c:v>32277</c:v>
                </c:pt>
                <c:pt idx="1115">
                  <c:v>32284</c:v>
                </c:pt>
                <c:pt idx="1116">
                  <c:v>32291</c:v>
                </c:pt>
                <c:pt idx="1117">
                  <c:v>32298</c:v>
                </c:pt>
                <c:pt idx="1118">
                  <c:v>32305</c:v>
                </c:pt>
                <c:pt idx="1119">
                  <c:v>32312</c:v>
                </c:pt>
                <c:pt idx="1120">
                  <c:v>32319</c:v>
                </c:pt>
                <c:pt idx="1121">
                  <c:v>32326</c:v>
                </c:pt>
                <c:pt idx="1122">
                  <c:v>32333</c:v>
                </c:pt>
                <c:pt idx="1123">
                  <c:v>32340</c:v>
                </c:pt>
                <c:pt idx="1124">
                  <c:v>32347</c:v>
                </c:pt>
                <c:pt idx="1125">
                  <c:v>32354</c:v>
                </c:pt>
                <c:pt idx="1126">
                  <c:v>32361</c:v>
                </c:pt>
                <c:pt idx="1127">
                  <c:v>32368</c:v>
                </c:pt>
                <c:pt idx="1128">
                  <c:v>32375</c:v>
                </c:pt>
                <c:pt idx="1129">
                  <c:v>32382</c:v>
                </c:pt>
                <c:pt idx="1130">
                  <c:v>32389</c:v>
                </c:pt>
                <c:pt idx="1131">
                  <c:v>32396</c:v>
                </c:pt>
                <c:pt idx="1132">
                  <c:v>32403</c:v>
                </c:pt>
                <c:pt idx="1133">
                  <c:v>32410</c:v>
                </c:pt>
                <c:pt idx="1134">
                  <c:v>32417</c:v>
                </c:pt>
                <c:pt idx="1135">
                  <c:v>32424</c:v>
                </c:pt>
                <c:pt idx="1136">
                  <c:v>32431</c:v>
                </c:pt>
                <c:pt idx="1137">
                  <c:v>32438</c:v>
                </c:pt>
                <c:pt idx="1138">
                  <c:v>32445</c:v>
                </c:pt>
                <c:pt idx="1139">
                  <c:v>32452</c:v>
                </c:pt>
                <c:pt idx="1140">
                  <c:v>32459</c:v>
                </c:pt>
                <c:pt idx="1141">
                  <c:v>32466</c:v>
                </c:pt>
                <c:pt idx="1142">
                  <c:v>32473</c:v>
                </c:pt>
                <c:pt idx="1143">
                  <c:v>32480</c:v>
                </c:pt>
                <c:pt idx="1144">
                  <c:v>32487</c:v>
                </c:pt>
                <c:pt idx="1145">
                  <c:v>32494</c:v>
                </c:pt>
                <c:pt idx="1146">
                  <c:v>32501</c:v>
                </c:pt>
                <c:pt idx="1147">
                  <c:v>32508</c:v>
                </c:pt>
                <c:pt idx="1148">
                  <c:v>32515</c:v>
                </c:pt>
                <c:pt idx="1149">
                  <c:v>32522</c:v>
                </c:pt>
                <c:pt idx="1150">
                  <c:v>32529</c:v>
                </c:pt>
                <c:pt idx="1151">
                  <c:v>32536</c:v>
                </c:pt>
                <c:pt idx="1152">
                  <c:v>32543</c:v>
                </c:pt>
                <c:pt idx="1153">
                  <c:v>32550</c:v>
                </c:pt>
                <c:pt idx="1154">
                  <c:v>32557</c:v>
                </c:pt>
                <c:pt idx="1155">
                  <c:v>32564</c:v>
                </c:pt>
                <c:pt idx="1156">
                  <c:v>32571</c:v>
                </c:pt>
                <c:pt idx="1157">
                  <c:v>32578</c:v>
                </c:pt>
                <c:pt idx="1158">
                  <c:v>32585</c:v>
                </c:pt>
                <c:pt idx="1159">
                  <c:v>32592</c:v>
                </c:pt>
                <c:pt idx="1160">
                  <c:v>32599</c:v>
                </c:pt>
                <c:pt idx="1161">
                  <c:v>32606</c:v>
                </c:pt>
                <c:pt idx="1162">
                  <c:v>32613</c:v>
                </c:pt>
                <c:pt idx="1163">
                  <c:v>32620</c:v>
                </c:pt>
                <c:pt idx="1164">
                  <c:v>32627</c:v>
                </c:pt>
                <c:pt idx="1165">
                  <c:v>32634</c:v>
                </c:pt>
                <c:pt idx="1166">
                  <c:v>32641</c:v>
                </c:pt>
                <c:pt idx="1167">
                  <c:v>32648</c:v>
                </c:pt>
                <c:pt idx="1168">
                  <c:v>32655</c:v>
                </c:pt>
                <c:pt idx="1169">
                  <c:v>32662</c:v>
                </c:pt>
                <c:pt idx="1170">
                  <c:v>32669</c:v>
                </c:pt>
                <c:pt idx="1171">
                  <c:v>32676</c:v>
                </c:pt>
                <c:pt idx="1172">
                  <c:v>32683</c:v>
                </c:pt>
                <c:pt idx="1173">
                  <c:v>32690</c:v>
                </c:pt>
                <c:pt idx="1174">
                  <c:v>32697</c:v>
                </c:pt>
                <c:pt idx="1175">
                  <c:v>32704</c:v>
                </c:pt>
                <c:pt idx="1176">
                  <c:v>32711</c:v>
                </c:pt>
                <c:pt idx="1177">
                  <c:v>32718</c:v>
                </c:pt>
                <c:pt idx="1178">
                  <c:v>32725</c:v>
                </c:pt>
                <c:pt idx="1179">
                  <c:v>32732</c:v>
                </c:pt>
                <c:pt idx="1180">
                  <c:v>32739</c:v>
                </c:pt>
                <c:pt idx="1181">
                  <c:v>32746</c:v>
                </c:pt>
                <c:pt idx="1182">
                  <c:v>32753</c:v>
                </c:pt>
                <c:pt idx="1183">
                  <c:v>32760</c:v>
                </c:pt>
                <c:pt idx="1184">
                  <c:v>32767</c:v>
                </c:pt>
                <c:pt idx="1185">
                  <c:v>32774</c:v>
                </c:pt>
                <c:pt idx="1186">
                  <c:v>32781</c:v>
                </c:pt>
                <c:pt idx="1187">
                  <c:v>32788</c:v>
                </c:pt>
                <c:pt idx="1188">
                  <c:v>32795</c:v>
                </c:pt>
                <c:pt idx="1189">
                  <c:v>32802</c:v>
                </c:pt>
                <c:pt idx="1190">
                  <c:v>32809</c:v>
                </c:pt>
                <c:pt idx="1191">
                  <c:v>32816</c:v>
                </c:pt>
                <c:pt idx="1192">
                  <c:v>32823</c:v>
                </c:pt>
                <c:pt idx="1193">
                  <c:v>32830</c:v>
                </c:pt>
                <c:pt idx="1194">
                  <c:v>32837</c:v>
                </c:pt>
                <c:pt idx="1195">
                  <c:v>32844</c:v>
                </c:pt>
                <c:pt idx="1196">
                  <c:v>32851</c:v>
                </c:pt>
                <c:pt idx="1197">
                  <c:v>32858</c:v>
                </c:pt>
                <c:pt idx="1198">
                  <c:v>32865</c:v>
                </c:pt>
                <c:pt idx="1199">
                  <c:v>32872</c:v>
                </c:pt>
                <c:pt idx="1200">
                  <c:v>32879</c:v>
                </c:pt>
                <c:pt idx="1201">
                  <c:v>32886</c:v>
                </c:pt>
                <c:pt idx="1202">
                  <c:v>32893</c:v>
                </c:pt>
                <c:pt idx="1203">
                  <c:v>32900</c:v>
                </c:pt>
                <c:pt idx="1204">
                  <c:v>32907</c:v>
                </c:pt>
                <c:pt idx="1205">
                  <c:v>32914</c:v>
                </c:pt>
                <c:pt idx="1206">
                  <c:v>32921</c:v>
                </c:pt>
                <c:pt idx="1207">
                  <c:v>32928</c:v>
                </c:pt>
                <c:pt idx="1208">
                  <c:v>32935</c:v>
                </c:pt>
                <c:pt idx="1209">
                  <c:v>32942</c:v>
                </c:pt>
                <c:pt idx="1210">
                  <c:v>32949</c:v>
                </c:pt>
                <c:pt idx="1211">
                  <c:v>32956</c:v>
                </c:pt>
                <c:pt idx="1212">
                  <c:v>32963</c:v>
                </c:pt>
                <c:pt idx="1213">
                  <c:v>32970</c:v>
                </c:pt>
                <c:pt idx="1214">
                  <c:v>32977</c:v>
                </c:pt>
                <c:pt idx="1215">
                  <c:v>32984</c:v>
                </c:pt>
                <c:pt idx="1216">
                  <c:v>32991</c:v>
                </c:pt>
                <c:pt idx="1217">
                  <c:v>32998</c:v>
                </c:pt>
                <c:pt idx="1218">
                  <c:v>33005</c:v>
                </c:pt>
                <c:pt idx="1219">
                  <c:v>33012</c:v>
                </c:pt>
                <c:pt idx="1220">
                  <c:v>33019</c:v>
                </c:pt>
                <c:pt idx="1221">
                  <c:v>33026</c:v>
                </c:pt>
                <c:pt idx="1222">
                  <c:v>33033</c:v>
                </c:pt>
                <c:pt idx="1223">
                  <c:v>33040</c:v>
                </c:pt>
                <c:pt idx="1224">
                  <c:v>33047</c:v>
                </c:pt>
                <c:pt idx="1225">
                  <c:v>33054</c:v>
                </c:pt>
                <c:pt idx="1226">
                  <c:v>33061</c:v>
                </c:pt>
                <c:pt idx="1227">
                  <c:v>33068</c:v>
                </c:pt>
                <c:pt idx="1228">
                  <c:v>33075</c:v>
                </c:pt>
                <c:pt idx="1229">
                  <c:v>33082</c:v>
                </c:pt>
                <c:pt idx="1230">
                  <c:v>33089</c:v>
                </c:pt>
                <c:pt idx="1231">
                  <c:v>33096</c:v>
                </c:pt>
                <c:pt idx="1232">
                  <c:v>33103</c:v>
                </c:pt>
                <c:pt idx="1233">
                  <c:v>33110</c:v>
                </c:pt>
                <c:pt idx="1234">
                  <c:v>33117</c:v>
                </c:pt>
                <c:pt idx="1235">
                  <c:v>33124</c:v>
                </c:pt>
                <c:pt idx="1236">
                  <c:v>33131</c:v>
                </c:pt>
                <c:pt idx="1237">
                  <c:v>33138</c:v>
                </c:pt>
                <c:pt idx="1238">
                  <c:v>33145</c:v>
                </c:pt>
                <c:pt idx="1239">
                  <c:v>33152</c:v>
                </c:pt>
                <c:pt idx="1240">
                  <c:v>33159</c:v>
                </c:pt>
                <c:pt idx="1241">
                  <c:v>33166</c:v>
                </c:pt>
                <c:pt idx="1242">
                  <c:v>33173</c:v>
                </c:pt>
                <c:pt idx="1243">
                  <c:v>33180</c:v>
                </c:pt>
                <c:pt idx="1244">
                  <c:v>33187</c:v>
                </c:pt>
                <c:pt idx="1245">
                  <c:v>33194</c:v>
                </c:pt>
                <c:pt idx="1246">
                  <c:v>33201</c:v>
                </c:pt>
                <c:pt idx="1247">
                  <c:v>33208</c:v>
                </c:pt>
                <c:pt idx="1248">
                  <c:v>33215</c:v>
                </c:pt>
                <c:pt idx="1249">
                  <c:v>33222</c:v>
                </c:pt>
                <c:pt idx="1250">
                  <c:v>33229</c:v>
                </c:pt>
                <c:pt idx="1251">
                  <c:v>33236</c:v>
                </c:pt>
                <c:pt idx="1252">
                  <c:v>33243</c:v>
                </c:pt>
                <c:pt idx="1253">
                  <c:v>33250</c:v>
                </c:pt>
                <c:pt idx="1254">
                  <c:v>33257</c:v>
                </c:pt>
                <c:pt idx="1255">
                  <c:v>33264</c:v>
                </c:pt>
                <c:pt idx="1256">
                  <c:v>33271</c:v>
                </c:pt>
                <c:pt idx="1257">
                  <c:v>33278</c:v>
                </c:pt>
                <c:pt idx="1258">
                  <c:v>33285</c:v>
                </c:pt>
                <c:pt idx="1259">
                  <c:v>33292</c:v>
                </c:pt>
                <c:pt idx="1260">
                  <c:v>33299</c:v>
                </c:pt>
                <c:pt idx="1261">
                  <c:v>33306</c:v>
                </c:pt>
                <c:pt idx="1262">
                  <c:v>33313</c:v>
                </c:pt>
                <c:pt idx="1263">
                  <c:v>33320</c:v>
                </c:pt>
                <c:pt idx="1264">
                  <c:v>33327</c:v>
                </c:pt>
                <c:pt idx="1265">
                  <c:v>33334</c:v>
                </c:pt>
                <c:pt idx="1266">
                  <c:v>33341</c:v>
                </c:pt>
                <c:pt idx="1267">
                  <c:v>33348</c:v>
                </c:pt>
                <c:pt idx="1268">
                  <c:v>33355</c:v>
                </c:pt>
                <c:pt idx="1269">
                  <c:v>33362</c:v>
                </c:pt>
                <c:pt idx="1270">
                  <c:v>33369</c:v>
                </c:pt>
                <c:pt idx="1271">
                  <c:v>33376</c:v>
                </c:pt>
                <c:pt idx="1272">
                  <c:v>33383</c:v>
                </c:pt>
                <c:pt idx="1273">
                  <c:v>33390</c:v>
                </c:pt>
                <c:pt idx="1274">
                  <c:v>33397</c:v>
                </c:pt>
                <c:pt idx="1275">
                  <c:v>33404</c:v>
                </c:pt>
                <c:pt idx="1276">
                  <c:v>33411</c:v>
                </c:pt>
                <c:pt idx="1277">
                  <c:v>33418</c:v>
                </c:pt>
                <c:pt idx="1278">
                  <c:v>33425</c:v>
                </c:pt>
                <c:pt idx="1279">
                  <c:v>33432</c:v>
                </c:pt>
                <c:pt idx="1280">
                  <c:v>33439</c:v>
                </c:pt>
                <c:pt idx="1281">
                  <c:v>33446</c:v>
                </c:pt>
                <c:pt idx="1282">
                  <c:v>33453</c:v>
                </c:pt>
                <c:pt idx="1283">
                  <c:v>33460</c:v>
                </c:pt>
                <c:pt idx="1284">
                  <c:v>33467</c:v>
                </c:pt>
                <c:pt idx="1285">
                  <c:v>33474</c:v>
                </c:pt>
                <c:pt idx="1286">
                  <c:v>33481</c:v>
                </c:pt>
                <c:pt idx="1287">
                  <c:v>33488</c:v>
                </c:pt>
                <c:pt idx="1288">
                  <c:v>33495</c:v>
                </c:pt>
                <c:pt idx="1289">
                  <c:v>33502</c:v>
                </c:pt>
                <c:pt idx="1290">
                  <c:v>33509</c:v>
                </c:pt>
                <c:pt idx="1291">
                  <c:v>33516</c:v>
                </c:pt>
                <c:pt idx="1292">
                  <c:v>33523</c:v>
                </c:pt>
                <c:pt idx="1293">
                  <c:v>33530</c:v>
                </c:pt>
                <c:pt idx="1294">
                  <c:v>33537</c:v>
                </c:pt>
                <c:pt idx="1295">
                  <c:v>33544</c:v>
                </c:pt>
                <c:pt idx="1296">
                  <c:v>33551</c:v>
                </c:pt>
                <c:pt idx="1297">
                  <c:v>33558</c:v>
                </c:pt>
                <c:pt idx="1298">
                  <c:v>33565</c:v>
                </c:pt>
                <c:pt idx="1299">
                  <c:v>33572</c:v>
                </c:pt>
                <c:pt idx="1300">
                  <c:v>33579</c:v>
                </c:pt>
                <c:pt idx="1301">
                  <c:v>33586</c:v>
                </c:pt>
                <c:pt idx="1302">
                  <c:v>33593</c:v>
                </c:pt>
                <c:pt idx="1303">
                  <c:v>33600</c:v>
                </c:pt>
                <c:pt idx="1304">
                  <c:v>33607</c:v>
                </c:pt>
                <c:pt idx="1305">
                  <c:v>33614</c:v>
                </c:pt>
                <c:pt idx="1306">
                  <c:v>33621</c:v>
                </c:pt>
                <c:pt idx="1307">
                  <c:v>33628</c:v>
                </c:pt>
                <c:pt idx="1308">
                  <c:v>33635</c:v>
                </c:pt>
                <c:pt idx="1309">
                  <c:v>33642</c:v>
                </c:pt>
                <c:pt idx="1310">
                  <c:v>33649</c:v>
                </c:pt>
                <c:pt idx="1311">
                  <c:v>33656</c:v>
                </c:pt>
                <c:pt idx="1312">
                  <c:v>33663</c:v>
                </c:pt>
                <c:pt idx="1313">
                  <c:v>33670</c:v>
                </c:pt>
                <c:pt idx="1314">
                  <c:v>33677</c:v>
                </c:pt>
                <c:pt idx="1315">
                  <c:v>33684</c:v>
                </c:pt>
                <c:pt idx="1316">
                  <c:v>33691</c:v>
                </c:pt>
                <c:pt idx="1317">
                  <c:v>33698</c:v>
                </c:pt>
                <c:pt idx="1318">
                  <c:v>33705</c:v>
                </c:pt>
                <c:pt idx="1319">
                  <c:v>33712</c:v>
                </c:pt>
                <c:pt idx="1320">
                  <c:v>33719</c:v>
                </c:pt>
                <c:pt idx="1321">
                  <c:v>33726</c:v>
                </c:pt>
                <c:pt idx="1322">
                  <c:v>33733</c:v>
                </c:pt>
                <c:pt idx="1323">
                  <c:v>33740</c:v>
                </c:pt>
                <c:pt idx="1324">
                  <c:v>33747</c:v>
                </c:pt>
                <c:pt idx="1325">
                  <c:v>33754</c:v>
                </c:pt>
                <c:pt idx="1326">
                  <c:v>33761</c:v>
                </c:pt>
                <c:pt idx="1327">
                  <c:v>33768</c:v>
                </c:pt>
                <c:pt idx="1328">
                  <c:v>33775</c:v>
                </c:pt>
                <c:pt idx="1329">
                  <c:v>33782</c:v>
                </c:pt>
                <c:pt idx="1330">
                  <c:v>33789</c:v>
                </c:pt>
                <c:pt idx="1331">
                  <c:v>33796</c:v>
                </c:pt>
                <c:pt idx="1332">
                  <c:v>33803</c:v>
                </c:pt>
                <c:pt idx="1333">
                  <c:v>33810</c:v>
                </c:pt>
                <c:pt idx="1334">
                  <c:v>33817</c:v>
                </c:pt>
                <c:pt idx="1335">
                  <c:v>33824</c:v>
                </c:pt>
                <c:pt idx="1336">
                  <c:v>33831</c:v>
                </c:pt>
                <c:pt idx="1337">
                  <c:v>33838</c:v>
                </c:pt>
                <c:pt idx="1338">
                  <c:v>33845</c:v>
                </c:pt>
                <c:pt idx="1339">
                  <c:v>33852</c:v>
                </c:pt>
                <c:pt idx="1340">
                  <c:v>33859</c:v>
                </c:pt>
                <c:pt idx="1341">
                  <c:v>33866</c:v>
                </c:pt>
                <c:pt idx="1342">
                  <c:v>33873</c:v>
                </c:pt>
                <c:pt idx="1343">
                  <c:v>33880</c:v>
                </c:pt>
                <c:pt idx="1344">
                  <c:v>33887</c:v>
                </c:pt>
                <c:pt idx="1345">
                  <c:v>33894</c:v>
                </c:pt>
                <c:pt idx="1346">
                  <c:v>33901</c:v>
                </c:pt>
                <c:pt idx="1347">
                  <c:v>33908</c:v>
                </c:pt>
                <c:pt idx="1348">
                  <c:v>33915</c:v>
                </c:pt>
                <c:pt idx="1349">
                  <c:v>33922</c:v>
                </c:pt>
                <c:pt idx="1350">
                  <c:v>33929</c:v>
                </c:pt>
                <c:pt idx="1351">
                  <c:v>33936</c:v>
                </c:pt>
                <c:pt idx="1352">
                  <c:v>33943</c:v>
                </c:pt>
                <c:pt idx="1353">
                  <c:v>33950</c:v>
                </c:pt>
                <c:pt idx="1354">
                  <c:v>33957</c:v>
                </c:pt>
                <c:pt idx="1355">
                  <c:v>33964</c:v>
                </c:pt>
                <c:pt idx="1356">
                  <c:v>33971</c:v>
                </c:pt>
                <c:pt idx="1357">
                  <c:v>33978</c:v>
                </c:pt>
                <c:pt idx="1358">
                  <c:v>33985</c:v>
                </c:pt>
                <c:pt idx="1359">
                  <c:v>33992</c:v>
                </c:pt>
                <c:pt idx="1360">
                  <c:v>33999</c:v>
                </c:pt>
                <c:pt idx="1361">
                  <c:v>34006</c:v>
                </c:pt>
                <c:pt idx="1362">
                  <c:v>34013</c:v>
                </c:pt>
                <c:pt idx="1363">
                  <c:v>34020</c:v>
                </c:pt>
                <c:pt idx="1364">
                  <c:v>34027</c:v>
                </c:pt>
                <c:pt idx="1365">
                  <c:v>34034</c:v>
                </c:pt>
                <c:pt idx="1366">
                  <c:v>34041</c:v>
                </c:pt>
                <c:pt idx="1367">
                  <c:v>34048</c:v>
                </c:pt>
                <c:pt idx="1368">
                  <c:v>34055</c:v>
                </c:pt>
                <c:pt idx="1369">
                  <c:v>34062</c:v>
                </c:pt>
                <c:pt idx="1370">
                  <c:v>34069</c:v>
                </c:pt>
                <c:pt idx="1371">
                  <c:v>34076</c:v>
                </c:pt>
                <c:pt idx="1372">
                  <c:v>34083</c:v>
                </c:pt>
                <c:pt idx="1373">
                  <c:v>34090</c:v>
                </c:pt>
                <c:pt idx="1374">
                  <c:v>34097</c:v>
                </c:pt>
                <c:pt idx="1375">
                  <c:v>34104</c:v>
                </c:pt>
                <c:pt idx="1376">
                  <c:v>34111</c:v>
                </c:pt>
                <c:pt idx="1377">
                  <c:v>34118</c:v>
                </c:pt>
                <c:pt idx="1378">
                  <c:v>34125</c:v>
                </c:pt>
                <c:pt idx="1379">
                  <c:v>34132</c:v>
                </c:pt>
                <c:pt idx="1380">
                  <c:v>34139</c:v>
                </c:pt>
                <c:pt idx="1381">
                  <c:v>34146</c:v>
                </c:pt>
                <c:pt idx="1382">
                  <c:v>34153</c:v>
                </c:pt>
                <c:pt idx="1383">
                  <c:v>34160</c:v>
                </c:pt>
                <c:pt idx="1384">
                  <c:v>34167</c:v>
                </c:pt>
                <c:pt idx="1385">
                  <c:v>34174</c:v>
                </c:pt>
                <c:pt idx="1386">
                  <c:v>34181</c:v>
                </c:pt>
                <c:pt idx="1387">
                  <c:v>34188</c:v>
                </c:pt>
                <c:pt idx="1388">
                  <c:v>34195</c:v>
                </c:pt>
                <c:pt idx="1389">
                  <c:v>34202</c:v>
                </c:pt>
                <c:pt idx="1390">
                  <c:v>34209</c:v>
                </c:pt>
                <c:pt idx="1391">
                  <c:v>34216</c:v>
                </c:pt>
                <c:pt idx="1392">
                  <c:v>34223</c:v>
                </c:pt>
                <c:pt idx="1393">
                  <c:v>34230</c:v>
                </c:pt>
                <c:pt idx="1394">
                  <c:v>34237</c:v>
                </c:pt>
                <c:pt idx="1395">
                  <c:v>34244</c:v>
                </c:pt>
                <c:pt idx="1396">
                  <c:v>34251</c:v>
                </c:pt>
                <c:pt idx="1397">
                  <c:v>34258</c:v>
                </c:pt>
                <c:pt idx="1398">
                  <c:v>34265</c:v>
                </c:pt>
                <c:pt idx="1399">
                  <c:v>34272</c:v>
                </c:pt>
                <c:pt idx="1400">
                  <c:v>34279</c:v>
                </c:pt>
                <c:pt idx="1401">
                  <c:v>34286</c:v>
                </c:pt>
                <c:pt idx="1402">
                  <c:v>34293</c:v>
                </c:pt>
                <c:pt idx="1403">
                  <c:v>34300</c:v>
                </c:pt>
                <c:pt idx="1404">
                  <c:v>34307</c:v>
                </c:pt>
                <c:pt idx="1405">
                  <c:v>34314</c:v>
                </c:pt>
                <c:pt idx="1406">
                  <c:v>34321</c:v>
                </c:pt>
                <c:pt idx="1407">
                  <c:v>34328</c:v>
                </c:pt>
                <c:pt idx="1408">
                  <c:v>34335</c:v>
                </c:pt>
                <c:pt idx="1409">
                  <c:v>34342</c:v>
                </c:pt>
                <c:pt idx="1410">
                  <c:v>34349</c:v>
                </c:pt>
                <c:pt idx="1411">
                  <c:v>34356</c:v>
                </c:pt>
                <c:pt idx="1412">
                  <c:v>34363</c:v>
                </c:pt>
                <c:pt idx="1413">
                  <c:v>34370</c:v>
                </c:pt>
                <c:pt idx="1414">
                  <c:v>34377</c:v>
                </c:pt>
                <c:pt idx="1415">
                  <c:v>34384</c:v>
                </c:pt>
                <c:pt idx="1416">
                  <c:v>34391</c:v>
                </c:pt>
                <c:pt idx="1417">
                  <c:v>34398</c:v>
                </c:pt>
                <c:pt idx="1418">
                  <c:v>34405</c:v>
                </c:pt>
                <c:pt idx="1419">
                  <c:v>34412</c:v>
                </c:pt>
                <c:pt idx="1420">
                  <c:v>34419</c:v>
                </c:pt>
                <c:pt idx="1421">
                  <c:v>34426</c:v>
                </c:pt>
                <c:pt idx="1422">
                  <c:v>34433</c:v>
                </c:pt>
                <c:pt idx="1423">
                  <c:v>34440</c:v>
                </c:pt>
                <c:pt idx="1424">
                  <c:v>34447</c:v>
                </c:pt>
                <c:pt idx="1425">
                  <c:v>34454</c:v>
                </c:pt>
                <c:pt idx="1426">
                  <c:v>34461</c:v>
                </c:pt>
                <c:pt idx="1427">
                  <c:v>34468</c:v>
                </c:pt>
                <c:pt idx="1428">
                  <c:v>34475</c:v>
                </c:pt>
                <c:pt idx="1429">
                  <c:v>34482</c:v>
                </c:pt>
                <c:pt idx="1430">
                  <c:v>34489</c:v>
                </c:pt>
                <c:pt idx="1431">
                  <c:v>34496</c:v>
                </c:pt>
                <c:pt idx="1432">
                  <c:v>34503</c:v>
                </c:pt>
                <c:pt idx="1433">
                  <c:v>34510</c:v>
                </c:pt>
                <c:pt idx="1434">
                  <c:v>34517</c:v>
                </c:pt>
                <c:pt idx="1435">
                  <c:v>34524</c:v>
                </c:pt>
                <c:pt idx="1436">
                  <c:v>34531</c:v>
                </c:pt>
                <c:pt idx="1437">
                  <c:v>34538</c:v>
                </c:pt>
                <c:pt idx="1438">
                  <c:v>34545</c:v>
                </c:pt>
                <c:pt idx="1439">
                  <c:v>34552</c:v>
                </c:pt>
                <c:pt idx="1440">
                  <c:v>34559</c:v>
                </c:pt>
                <c:pt idx="1441">
                  <c:v>34566</c:v>
                </c:pt>
                <c:pt idx="1442">
                  <c:v>34573</c:v>
                </c:pt>
                <c:pt idx="1443">
                  <c:v>34580</c:v>
                </c:pt>
                <c:pt idx="1444">
                  <c:v>34587</c:v>
                </c:pt>
                <c:pt idx="1445">
                  <c:v>34594</c:v>
                </c:pt>
                <c:pt idx="1446">
                  <c:v>34601</c:v>
                </c:pt>
                <c:pt idx="1447">
                  <c:v>34608</c:v>
                </c:pt>
                <c:pt idx="1448">
                  <c:v>34615</c:v>
                </c:pt>
                <c:pt idx="1449">
                  <c:v>34622</c:v>
                </c:pt>
                <c:pt idx="1450">
                  <c:v>34629</c:v>
                </c:pt>
                <c:pt idx="1451">
                  <c:v>34636</c:v>
                </c:pt>
                <c:pt idx="1452">
                  <c:v>34643</c:v>
                </c:pt>
                <c:pt idx="1453">
                  <c:v>34650</c:v>
                </c:pt>
                <c:pt idx="1454">
                  <c:v>34657</c:v>
                </c:pt>
                <c:pt idx="1455">
                  <c:v>34664</c:v>
                </c:pt>
                <c:pt idx="1456">
                  <c:v>34671</c:v>
                </c:pt>
                <c:pt idx="1457">
                  <c:v>34678</c:v>
                </c:pt>
                <c:pt idx="1458">
                  <c:v>34685</c:v>
                </c:pt>
                <c:pt idx="1459">
                  <c:v>34692</c:v>
                </c:pt>
                <c:pt idx="1460">
                  <c:v>34699</c:v>
                </c:pt>
                <c:pt idx="1461">
                  <c:v>34706</c:v>
                </c:pt>
                <c:pt idx="1462">
                  <c:v>34713</c:v>
                </c:pt>
                <c:pt idx="1463">
                  <c:v>34720</c:v>
                </c:pt>
                <c:pt idx="1464">
                  <c:v>34727</c:v>
                </c:pt>
                <c:pt idx="1465">
                  <c:v>34734</c:v>
                </c:pt>
                <c:pt idx="1466">
                  <c:v>34741</c:v>
                </c:pt>
                <c:pt idx="1467">
                  <c:v>34748</c:v>
                </c:pt>
                <c:pt idx="1468">
                  <c:v>34755</c:v>
                </c:pt>
                <c:pt idx="1469">
                  <c:v>34762</c:v>
                </c:pt>
                <c:pt idx="1470">
                  <c:v>34769</c:v>
                </c:pt>
                <c:pt idx="1471">
                  <c:v>34776</c:v>
                </c:pt>
                <c:pt idx="1472">
                  <c:v>34783</c:v>
                </c:pt>
                <c:pt idx="1473">
                  <c:v>34790</c:v>
                </c:pt>
                <c:pt idx="1474">
                  <c:v>34797</c:v>
                </c:pt>
                <c:pt idx="1475">
                  <c:v>34804</c:v>
                </c:pt>
                <c:pt idx="1476">
                  <c:v>34811</c:v>
                </c:pt>
                <c:pt idx="1477">
                  <c:v>34818</c:v>
                </c:pt>
                <c:pt idx="1478">
                  <c:v>34825</c:v>
                </c:pt>
                <c:pt idx="1479">
                  <c:v>34832</c:v>
                </c:pt>
                <c:pt idx="1480">
                  <c:v>34839</c:v>
                </c:pt>
                <c:pt idx="1481">
                  <c:v>34846</c:v>
                </c:pt>
                <c:pt idx="1482">
                  <c:v>34853</c:v>
                </c:pt>
                <c:pt idx="1483">
                  <c:v>34860</c:v>
                </c:pt>
                <c:pt idx="1484">
                  <c:v>34867</c:v>
                </c:pt>
                <c:pt idx="1485">
                  <c:v>34874</c:v>
                </c:pt>
                <c:pt idx="1486">
                  <c:v>34881</c:v>
                </c:pt>
                <c:pt idx="1487">
                  <c:v>34888</c:v>
                </c:pt>
                <c:pt idx="1488">
                  <c:v>34895</c:v>
                </c:pt>
                <c:pt idx="1489">
                  <c:v>34902</c:v>
                </c:pt>
                <c:pt idx="1490">
                  <c:v>34909</c:v>
                </c:pt>
                <c:pt idx="1491">
                  <c:v>34916</c:v>
                </c:pt>
                <c:pt idx="1492">
                  <c:v>34923</c:v>
                </c:pt>
                <c:pt idx="1493">
                  <c:v>34930</c:v>
                </c:pt>
                <c:pt idx="1494">
                  <c:v>34937</c:v>
                </c:pt>
                <c:pt idx="1495">
                  <c:v>34944</c:v>
                </c:pt>
                <c:pt idx="1496">
                  <c:v>34951</c:v>
                </c:pt>
                <c:pt idx="1497">
                  <c:v>34958</c:v>
                </c:pt>
                <c:pt idx="1498">
                  <c:v>34965</c:v>
                </c:pt>
                <c:pt idx="1499">
                  <c:v>34972</c:v>
                </c:pt>
                <c:pt idx="1500">
                  <c:v>34979</c:v>
                </c:pt>
                <c:pt idx="1501">
                  <c:v>34986</c:v>
                </c:pt>
                <c:pt idx="1502">
                  <c:v>34993</c:v>
                </c:pt>
                <c:pt idx="1503">
                  <c:v>35000</c:v>
                </c:pt>
                <c:pt idx="1504">
                  <c:v>35007</c:v>
                </c:pt>
                <c:pt idx="1505">
                  <c:v>35014</c:v>
                </c:pt>
                <c:pt idx="1506">
                  <c:v>35021</c:v>
                </c:pt>
                <c:pt idx="1507">
                  <c:v>35028</c:v>
                </c:pt>
                <c:pt idx="1508">
                  <c:v>35035</c:v>
                </c:pt>
                <c:pt idx="1509">
                  <c:v>35042</c:v>
                </c:pt>
                <c:pt idx="1510">
                  <c:v>35049</c:v>
                </c:pt>
                <c:pt idx="1511">
                  <c:v>35056</c:v>
                </c:pt>
                <c:pt idx="1512">
                  <c:v>35063</c:v>
                </c:pt>
                <c:pt idx="1513">
                  <c:v>35070</c:v>
                </c:pt>
                <c:pt idx="1514">
                  <c:v>35077</c:v>
                </c:pt>
                <c:pt idx="1515">
                  <c:v>35084</c:v>
                </c:pt>
                <c:pt idx="1516">
                  <c:v>35091</c:v>
                </c:pt>
                <c:pt idx="1517">
                  <c:v>35098</c:v>
                </c:pt>
                <c:pt idx="1518">
                  <c:v>35105</c:v>
                </c:pt>
                <c:pt idx="1519">
                  <c:v>35112</c:v>
                </c:pt>
                <c:pt idx="1520">
                  <c:v>35119</c:v>
                </c:pt>
                <c:pt idx="1521">
                  <c:v>35126</c:v>
                </c:pt>
                <c:pt idx="1522">
                  <c:v>35133</c:v>
                </c:pt>
                <c:pt idx="1523">
                  <c:v>35140</c:v>
                </c:pt>
                <c:pt idx="1524">
                  <c:v>35147</c:v>
                </c:pt>
                <c:pt idx="1525">
                  <c:v>35154</c:v>
                </c:pt>
                <c:pt idx="1526">
                  <c:v>35161</c:v>
                </c:pt>
                <c:pt idx="1527">
                  <c:v>35168</c:v>
                </c:pt>
                <c:pt idx="1528">
                  <c:v>35175</c:v>
                </c:pt>
                <c:pt idx="1529">
                  <c:v>35182</c:v>
                </c:pt>
                <c:pt idx="1530">
                  <c:v>35189</c:v>
                </c:pt>
                <c:pt idx="1531">
                  <c:v>35196</c:v>
                </c:pt>
                <c:pt idx="1532">
                  <c:v>35203</c:v>
                </c:pt>
                <c:pt idx="1533">
                  <c:v>35210</c:v>
                </c:pt>
                <c:pt idx="1534">
                  <c:v>35217</c:v>
                </c:pt>
                <c:pt idx="1535">
                  <c:v>35224</c:v>
                </c:pt>
                <c:pt idx="1536">
                  <c:v>35231</c:v>
                </c:pt>
                <c:pt idx="1537">
                  <c:v>35238</c:v>
                </c:pt>
                <c:pt idx="1538">
                  <c:v>35245</c:v>
                </c:pt>
                <c:pt idx="1539">
                  <c:v>35252</c:v>
                </c:pt>
                <c:pt idx="1540">
                  <c:v>35259</c:v>
                </c:pt>
                <c:pt idx="1541">
                  <c:v>35266</c:v>
                </c:pt>
                <c:pt idx="1542">
                  <c:v>35273</c:v>
                </c:pt>
                <c:pt idx="1543">
                  <c:v>35280</c:v>
                </c:pt>
                <c:pt idx="1544">
                  <c:v>35287</c:v>
                </c:pt>
                <c:pt idx="1545">
                  <c:v>35294</c:v>
                </c:pt>
                <c:pt idx="1546">
                  <c:v>35301</c:v>
                </c:pt>
                <c:pt idx="1547">
                  <c:v>35308</c:v>
                </c:pt>
                <c:pt idx="1548">
                  <c:v>35315</c:v>
                </c:pt>
                <c:pt idx="1549">
                  <c:v>35322</c:v>
                </c:pt>
                <c:pt idx="1550">
                  <c:v>35329</c:v>
                </c:pt>
                <c:pt idx="1551">
                  <c:v>35336</c:v>
                </c:pt>
                <c:pt idx="1552">
                  <c:v>35343</c:v>
                </c:pt>
                <c:pt idx="1553">
                  <c:v>35350</c:v>
                </c:pt>
                <c:pt idx="1554">
                  <c:v>35357</c:v>
                </c:pt>
                <c:pt idx="1555">
                  <c:v>35364</c:v>
                </c:pt>
                <c:pt idx="1556">
                  <c:v>35371</c:v>
                </c:pt>
                <c:pt idx="1557">
                  <c:v>35378</c:v>
                </c:pt>
                <c:pt idx="1558">
                  <c:v>35385</c:v>
                </c:pt>
                <c:pt idx="1559">
                  <c:v>35392</c:v>
                </c:pt>
                <c:pt idx="1560">
                  <c:v>35399</c:v>
                </c:pt>
                <c:pt idx="1561">
                  <c:v>35406</c:v>
                </c:pt>
                <c:pt idx="1562">
                  <c:v>35413</c:v>
                </c:pt>
                <c:pt idx="1563">
                  <c:v>35420</c:v>
                </c:pt>
                <c:pt idx="1564">
                  <c:v>35427</c:v>
                </c:pt>
                <c:pt idx="1565">
                  <c:v>35434</c:v>
                </c:pt>
                <c:pt idx="1566">
                  <c:v>35441</c:v>
                </c:pt>
                <c:pt idx="1567">
                  <c:v>35448</c:v>
                </c:pt>
                <c:pt idx="1568">
                  <c:v>35455</c:v>
                </c:pt>
                <c:pt idx="1569">
                  <c:v>35462</c:v>
                </c:pt>
                <c:pt idx="1570">
                  <c:v>35469</c:v>
                </c:pt>
                <c:pt idx="1571">
                  <c:v>35476</c:v>
                </c:pt>
                <c:pt idx="1572">
                  <c:v>35483</c:v>
                </c:pt>
                <c:pt idx="1573">
                  <c:v>35490</c:v>
                </c:pt>
                <c:pt idx="1574">
                  <c:v>35497</c:v>
                </c:pt>
                <c:pt idx="1575">
                  <c:v>35504</c:v>
                </c:pt>
                <c:pt idx="1576">
                  <c:v>35511</c:v>
                </c:pt>
                <c:pt idx="1577">
                  <c:v>35518</c:v>
                </c:pt>
                <c:pt idx="1578">
                  <c:v>35525</c:v>
                </c:pt>
                <c:pt idx="1579">
                  <c:v>35532</c:v>
                </c:pt>
                <c:pt idx="1580">
                  <c:v>35539</c:v>
                </c:pt>
                <c:pt idx="1581">
                  <c:v>35546</c:v>
                </c:pt>
                <c:pt idx="1582">
                  <c:v>35553</c:v>
                </c:pt>
                <c:pt idx="1583">
                  <c:v>35560</c:v>
                </c:pt>
                <c:pt idx="1584">
                  <c:v>35567</c:v>
                </c:pt>
                <c:pt idx="1585">
                  <c:v>35574</c:v>
                </c:pt>
                <c:pt idx="1586">
                  <c:v>35581</c:v>
                </c:pt>
                <c:pt idx="1587">
                  <c:v>35588</c:v>
                </c:pt>
                <c:pt idx="1588">
                  <c:v>35595</c:v>
                </c:pt>
                <c:pt idx="1589">
                  <c:v>35602</c:v>
                </c:pt>
                <c:pt idx="1590">
                  <c:v>35609</c:v>
                </c:pt>
                <c:pt idx="1591">
                  <c:v>35616</c:v>
                </c:pt>
                <c:pt idx="1592">
                  <c:v>35623</c:v>
                </c:pt>
                <c:pt idx="1593">
                  <c:v>35630</c:v>
                </c:pt>
                <c:pt idx="1594">
                  <c:v>35637</c:v>
                </c:pt>
                <c:pt idx="1595">
                  <c:v>35644</c:v>
                </c:pt>
                <c:pt idx="1596">
                  <c:v>35651</c:v>
                </c:pt>
                <c:pt idx="1597">
                  <c:v>35658</c:v>
                </c:pt>
                <c:pt idx="1598">
                  <c:v>35665</c:v>
                </c:pt>
                <c:pt idx="1599">
                  <c:v>35672</c:v>
                </c:pt>
                <c:pt idx="1600">
                  <c:v>35679</c:v>
                </c:pt>
                <c:pt idx="1601">
                  <c:v>35686</c:v>
                </c:pt>
                <c:pt idx="1602">
                  <c:v>35693</c:v>
                </c:pt>
                <c:pt idx="1603">
                  <c:v>35700</c:v>
                </c:pt>
                <c:pt idx="1604">
                  <c:v>35707</c:v>
                </c:pt>
                <c:pt idx="1605">
                  <c:v>35714</c:v>
                </c:pt>
                <c:pt idx="1606">
                  <c:v>35721</c:v>
                </c:pt>
                <c:pt idx="1607">
                  <c:v>35728</c:v>
                </c:pt>
                <c:pt idx="1608">
                  <c:v>35735</c:v>
                </c:pt>
                <c:pt idx="1609">
                  <c:v>35742</c:v>
                </c:pt>
                <c:pt idx="1610">
                  <c:v>35749</c:v>
                </c:pt>
                <c:pt idx="1611">
                  <c:v>35756</c:v>
                </c:pt>
                <c:pt idx="1612">
                  <c:v>35763</c:v>
                </c:pt>
                <c:pt idx="1613">
                  <c:v>35770</c:v>
                </c:pt>
                <c:pt idx="1614">
                  <c:v>35777</c:v>
                </c:pt>
                <c:pt idx="1615">
                  <c:v>35784</c:v>
                </c:pt>
                <c:pt idx="1616">
                  <c:v>35791</c:v>
                </c:pt>
                <c:pt idx="1617">
                  <c:v>35798</c:v>
                </c:pt>
                <c:pt idx="1618">
                  <c:v>35805</c:v>
                </c:pt>
                <c:pt idx="1619">
                  <c:v>35812</c:v>
                </c:pt>
                <c:pt idx="1620">
                  <c:v>35819</c:v>
                </c:pt>
                <c:pt idx="1621">
                  <c:v>35826</c:v>
                </c:pt>
                <c:pt idx="1622">
                  <c:v>35833</c:v>
                </c:pt>
                <c:pt idx="1623">
                  <c:v>35840</c:v>
                </c:pt>
                <c:pt idx="1624">
                  <c:v>35847</c:v>
                </c:pt>
                <c:pt idx="1625">
                  <c:v>35854</c:v>
                </c:pt>
                <c:pt idx="1626">
                  <c:v>35861</c:v>
                </c:pt>
                <c:pt idx="1627">
                  <c:v>35868</c:v>
                </c:pt>
                <c:pt idx="1628">
                  <c:v>35875</c:v>
                </c:pt>
                <c:pt idx="1629">
                  <c:v>35882</c:v>
                </c:pt>
                <c:pt idx="1630">
                  <c:v>35889</c:v>
                </c:pt>
                <c:pt idx="1631">
                  <c:v>35896</c:v>
                </c:pt>
                <c:pt idx="1632">
                  <c:v>35903</c:v>
                </c:pt>
                <c:pt idx="1633">
                  <c:v>35910</c:v>
                </c:pt>
                <c:pt idx="1634">
                  <c:v>35917</c:v>
                </c:pt>
                <c:pt idx="1635">
                  <c:v>35924</c:v>
                </c:pt>
                <c:pt idx="1636">
                  <c:v>35931</c:v>
                </c:pt>
                <c:pt idx="1637">
                  <c:v>35938</c:v>
                </c:pt>
                <c:pt idx="1638">
                  <c:v>35945</c:v>
                </c:pt>
                <c:pt idx="1639">
                  <c:v>35952</c:v>
                </c:pt>
                <c:pt idx="1640">
                  <c:v>35959</c:v>
                </c:pt>
                <c:pt idx="1641">
                  <c:v>35966</c:v>
                </c:pt>
                <c:pt idx="1642">
                  <c:v>35973</c:v>
                </c:pt>
                <c:pt idx="1643">
                  <c:v>35980</c:v>
                </c:pt>
                <c:pt idx="1644">
                  <c:v>35987</c:v>
                </c:pt>
                <c:pt idx="1645">
                  <c:v>35994</c:v>
                </c:pt>
                <c:pt idx="1646">
                  <c:v>36001</c:v>
                </c:pt>
                <c:pt idx="1647">
                  <c:v>36008</c:v>
                </c:pt>
                <c:pt idx="1648">
                  <c:v>36015</c:v>
                </c:pt>
                <c:pt idx="1649">
                  <c:v>36022</c:v>
                </c:pt>
                <c:pt idx="1650">
                  <c:v>36029</c:v>
                </c:pt>
                <c:pt idx="1651">
                  <c:v>36036</c:v>
                </c:pt>
                <c:pt idx="1652">
                  <c:v>36043</c:v>
                </c:pt>
                <c:pt idx="1653">
                  <c:v>36050</c:v>
                </c:pt>
                <c:pt idx="1654">
                  <c:v>36057</c:v>
                </c:pt>
                <c:pt idx="1655">
                  <c:v>36064</c:v>
                </c:pt>
                <c:pt idx="1656">
                  <c:v>36071</c:v>
                </c:pt>
                <c:pt idx="1657">
                  <c:v>36078</c:v>
                </c:pt>
                <c:pt idx="1658">
                  <c:v>36085</c:v>
                </c:pt>
                <c:pt idx="1659">
                  <c:v>36092</c:v>
                </c:pt>
                <c:pt idx="1660">
                  <c:v>36099</c:v>
                </c:pt>
                <c:pt idx="1661">
                  <c:v>36106</c:v>
                </c:pt>
                <c:pt idx="1662">
                  <c:v>36113</c:v>
                </c:pt>
                <c:pt idx="1663">
                  <c:v>36120</c:v>
                </c:pt>
                <c:pt idx="1664">
                  <c:v>36127</c:v>
                </c:pt>
                <c:pt idx="1665">
                  <c:v>36134</c:v>
                </c:pt>
                <c:pt idx="1666">
                  <c:v>36141</c:v>
                </c:pt>
                <c:pt idx="1667">
                  <c:v>36148</c:v>
                </c:pt>
                <c:pt idx="1668">
                  <c:v>36155</c:v>
                </c:pt>
                <c:pt idx="1669">
                  <c:v>36162</c:v>
                </c:pt>
                <c:pt idx="1670">
                  <c:v>36169</c:v>
                </c:pt>
                <c:pt idx="1671">
                  <c:v>36176</c:v>
                </c:pt>
                <c:pt idx="1672">
                  <c:v>36183</c:v>
                </c:pt>
                <c:pt idx="1673">
                  <c:v>36190</c:v>
                </c:pt>
                <c:pt idx="1674">
                  <c:v>36197</c:v>
                </c:pt>
                <c:pt idx="1675">
                  <c:v>36204</c:v>
                </c:pt>
                <c:pt idx="1676">
                  <c:v>36211</c:v>
                </c:pt>
                <c:pt idx="1677">
                  <c:v>36218</c:v>
                </c:pt>
                <c:pt idx="1678">
                  <c:v>36225</c:v>
                </c:pt>
                <c:pt idx="1679">
                  <c:v>36232</c:v>
                </c:pt>
                <c:pt idx="1680">
                  <c:v>36239</c:v>
                </c:pt>
                <c:pt idx="1681">
                  <c:v>36246</c:v>
                </c:pt>
                <c:pt idx="1682">
                  <c:v>36253</c:v>
                </c:pt>
                <c:pt idx="1683">
                  <c:v>36260</c:v>
                </c:pt>
                <c:pt idx="1684">
                  <c:v>36267</c:v>
                </c:pt>
                <c:pt idx="1685">
                  <c:v>36274</c:v>
                </c:pt>
                <c:pt idx="1686">
                  <c:v>36281</c:v>
                </c:pt>
                <c:pt idx="1687">
                  <c:v>36288</c:v>
                </c:pt>
                <c:pt idx="1688">
                  <c:v>36295</c:v>
                </c:pt>
                <c:pt idx="1689">
                  <c:v>36302</c:v>
                </c:pt>
                <c:pt idx="1690">
                  <c:v>36309</c:v>
                </c:pt>
                <c:pt idx="1691">
                  <c:v>36316</c:v>
                </c:pt>
                <c:pt idx="1692">
                  <c:v>36323</c:v>
                </c:pt>
                <c:pt idx="1693">
                  <c:v>36330</c:v>
                </c:pt>
                <c:pt idx="1694">
                  <c:v>36337</c:v>
                </c:pt>
                <c:pt idx="1695">
                  <c:v>36344</c:v>
                </c:pt>
                <c:pt idx="1696">
                  <c:v>36351</c:v>
                </c:pt>
                <c:pt idx="1697">
                  <c:v>36358</c:v>
                </c:pt>
                <c:pt idx="1698">
                  <c:v>36365</c:v>
                </c:pt>
                <c:pt idx="1699">
                  <c:v>36372</c:v>
                </c:pt>
                <c:pt idx="1700">
                  <c:v>36379</c:v>
                </c:pt>
                <c:pt idx="1701">
                  <c:v>36386</c:v>
                </c:pt>
                <c:pt idx="1702">
                  <c:v>36393</c:v>
                </c:pt>
                <c:pt idx="1703">
                  <c:v>36400</c:v>
                </c:pt>
                <c:pt idx="1704">
                  <c:v>36407</c:v>
                </c:pt>
                <c:pt idx="1705">
                  <c:v>36414</c:v>
                </c:pt>
                <c:pt idx="1706">
                  <c:v>36421</c:v>
                </c:pt>
                <c:pt idx="1707">
                  <c:v>36428</c:v>
                </c:pt>
                <c:pt idx="1708">
                  <c:v>36435</c:v>
                </c:pt>
                <c:pt idx="1709">
                  <c:v>36442</c:v>
                </c:pt>
                <c:pt idx="1710">
                  <c:v>36449</c:v>
                </c:pt>
                <c:pt idx="1711">
                  <c:v>36456</c:v>
                </c:pt>
                <c:pt idx="1712">
                  <c:v>36463</c:v>
                </c:pt>
                <c:pt idx="1713">
                  <c:v>36470</c:v>
                </c:pt>
                <c:pt idx="1714">
                  <c:v>36477</c:v>
                </c:pt>
                <c:pt idx="1715">
                  <c:v>36484</c:v>
                </c:pt>
                <c:pt idx="1716">
                  <c:v>36491</c:v>
                </c:pt>
                <c:pt idx="1717">
                  <c:v>36498</c:v>
                </c:pt>
                <c:pt idx="1718">
                  <c:v>36505</c:v>
                </c:pt>
                <c:pt idx="1719">
                  <c:v>36512</c:v>
                </c:pt>
                <c:pt idx="1720">
                  <c:v>36519</c:v>
                </c:pt>
                <c:pt idx="1721">
                  <c:v>36526</c:v>
                </c:pt>
                <c:pt idx="1722">
                  <c:v>36533</c:v>
                </c:pt>
                <c:pt idx="1723">
                  <c:v>36540</c:v>
                </c:pt>
                <c:pt idx="1724">
                  <c:v>36547</c:v>
                </c:pt>
                <c:pt idx="1725">
                  <c:v>36554</c:v>
                </c:pt>
                <c:pt idx="1726">
                  <c:v>36561</c:v>
                </c:pt>
                <c:pt idx="1727">
                  <c:v>36568</c:v>
                </c:pt>
                <c:pt idx="1728">
                  <c:v>36575</c:v>
                </c:pt>
                <c:pt idx="1729">
                  <c:v>36582</c:v>
                </c:pt>
                <c:pt idx="1730">
                  <c:v>36589</c:v>
                </c:pt>
                <c:pt idx="1731">
                  <c:v>36596</c:v>
                </c:pt>
                <c:pt idx="1732">
                  <c:v>36603</c:v>
                </c:pt>
                <c:pt idx="1733">
                  <c:v>36610</c:v>
                </c:pt>
                <c:pt idx="1734">
                  <c:v>36617</c:v>
                </c:pt>
                <c:pt idx="1735">
                  <c:v>36624</c:v>
                </c:pt>
                <c:pt idx="1736">
                  <c:v>36631</c:v>
                </c:pt>
                <c:pt idx="1737">
                  <c:v>36638</c:v>
                </c:pt>
                <c:pt idx="1738">
                  <c:v>36645</c:v>
                </c:pt>
                <c:pt idx="1739">
                  <c:v>36652</c:v>
                </c:pt>
                <c:pt idx="1740">
                  <c:v>36659</c:v>
                </c:pt>
                <c:pt idx="1741">
                  <c:v>36666</c:v>
                </c:pt>
                <c:pt idx="1742">
                  <c:v>36673</c:v>
                </c:pt>
                <c:pt idx="1743">
                  <c:v>36680</c:v>
                </c:pt>
                <c:pt idx="1744">
                  <c:v>36687</c:v>
                </c:pt>
                <c:pt idx="1745">
                  <c:v>36694</c:v>
                </c:pt>
                <c:pt idx="1746">
                  <c:v>36701</c:v>
                </c:pt>
                <c:pt idx="1747">
                  <c:v>36708</c:v>
                </c:pt>
                <c:pt idx="1748">
                  <c:v>36715</c:v>
                </c:pt>
                <c:pt idx="1749">
                  <c:v>36722</c:v>
                </c:pt>
                <c:pt idx="1750">
                  <c:v>36729</c:v>
                </c:pt>
                <c:pt idx="1751">
                  <c:v>36736</c:v>
                </c:pt>
                <c:pt idx="1752">
                  <c:v>36743</c:v>
                </c:pt>
                <c:pt idx="1753">
                  <c:v>36750</c:v>
                </c:pt>
                <c:pt idx="1754">
                  <c:v>36757</c:v>
                </c:pt>
                <c:pt idx="1755">
                  <c:v>36764</c:v>
                </c:pt>
                <c:pt idx="1756">
                  <c:v>36771</c:v>
                </c:pt>
                <c:pt idx="1757">
                  <c:v>36778</c:v>
                </c:pt>
                <c:pt idx="1758">
                  <c:v>36785</c:v>
                </c:pt>
                <c:pt idx="1759">
                  <c:v>36792</c:v>
                </c:pt>
                <c:pt idx="1760">
                  <c:v>36799</c:v>
                </c:pt>
                <c:pt idx="1761">
                  <c:v>36806</c:v>
                </c:pt>
                <c:pt idx="1762">
                  <c:v>36813</c:v>
                </c:pt>
                <c:pt idx="1763">
                  <c:v>36820</c:v>
                </c:pt>
                <c:pt idx="1764">
                  <c:v>36827</c:v>
                </c:pt>
                <c:pt idx="1765">
                  <c:v>36834</c:v>
                </c:pt>
                <c:pt idx="1766">
                  <c:v>36841</c:v>
                </c:pt>
                <c:pt idx="1767">
                  <c:v>36848</c:v>
                </c:pt>
                <c:pt idx="1768">
                  <c:v>36855</c:v>
                </c:pt>
                <c:pt idx="1769">
                  <c:v>36862</c:v>
                </c:pt>
                <c:pt idx="1770">
                  <c:v>36869</c:v>
                </c:pt>
                <c:pt idx="1771">
                  <c:v>36876</c:v>
                </c:pt>
                <c:pt idx="1772">
                  <c:v>36883</c:v>
                </c:pt>
                <c:pt idx="1773">
                  <c:v>36890</c:v>
                </c:pt>
                <c:pt idx="1774">
                  <c:v>36897</c:v>
                </c:pt>
                <c:pt idx="1775">
                  <c:v>36904</c:v>
                </c:pt>
                <c:pt idx="1776">
                  <c:v>36911</c:v>
                </c:pt>
                <c:pt idx="1777">
                  <c:v>36918</c:v>
                </c:pt>
                <c:pt idx="1778">
                  <c:v>36925</c:v>
                </c:pt>
                <c:pt idx="1779">
                  <c:v>36932</c:v>
                </c:pt>
                <c:pt idx="1780">
                  <c:v>36939</c:v>
                </c:pt>
                <c:pt idx="1781">
                  <c:v>36946</c:v>
                </c:pt>
                <c:pt idx="1782">
                  <c:v>36953</c:v>
                </c:pt>
                <c:pt idx="1783">
                  <c:v>36960</c:v>
                </c:pt>
                <c:pt idx="1784">
                  <c:v>36967</c:v>
                </c:pt>
                <c:pt idx="1785">
                  <c:v>36974</c:v>
                </c:pt>
                <c:pt idx="1786">
                  <c:v>36981</c:v>
                </c:pt>
                <c:pt idx="1787">
                  <c:v>36988</c:v>
                </c:pt>
                <c:pt idx="1788">
                  <c:v>36995</c:v>
                </c:pt>
                <c:pt idx="1789">
                  <c:v>37002</c:v>
                </c:pt>
                <c:pt idx="1790">
                  <c:v>37009</c:v>
                </c:pt>
                <c:pt idx="1791">
                  <c:v>37016</c:v>
                </c:pt>
                <c:pt idx="1792">
                  <c:v>37023</c:v>
                </c:pt>
                <c:pt idx="1793">
                  <c:v>37030</c:v>
                </c:pt>
                <c:pt idx="1794">
                  <c:v>37037</c:v>
                </c:pt>
                <c:pt idx="1795">
                  <c:v>37044</c:v>
                </c:pt>
                <c:pt idx="1796">
                  <c:v>37051</c:v>
                </c:pt>
                <c:pt idx="1797">
                  <c:v>37058</c:v>
                </c:pt>
                <c:pt idx="1798">
                  <c:v>37065</c:v>
                </c:pt>
                <c:pt idx="1799">
                  <c:v>37072</c:v>
                </c:pt>
                <c:pt idx="1800">
                  <c:v>37079</c:v>
                </c:pt>
                <c:pt idx="1801">
                  <c:v>37086</c:v>
                </c:pt>
                <c:pt idx="1802">
                  <c:v>37093</c:v>
                </c:pt>
                <c:pt idx="1803">
                  <c:v>37100</c:v>
                </c:pt>
                <c:pt idx="1804">
                  <c:v>37107</c:v>
                </c:pt>
                <c:pt idx="1805">
                  <c:v>37114</c:v>
                </c:pt>
                <c:pt idx="1806">
                  <c:v>37121</c:v>
                </c:pt>
                <c:pt idx="1807">
                  <c:v>37128</c:v>
                </c:pt>
                <c:pt idx="1808">
                  <c:v>37135</c:v>
                </c:pt>
                <c:pt idx="1809">
                  <c:v>37142</c:v>
                </c:pt>
                <c:pt idx="1810">
                  <c:v>37149</c:v>
                </c:pt>
                <c:pt idx="1811">
                  <c:v>37156</c:v>
                </c:pt>
                <c:pt idx="1812">
                  <c:v>37163</c:v>
                </c:pt>
                <c:pt idx="1813">
                  <c:v>37170</c:v>
                </c:pt>
                <c:pt idx="1814">
                  <c:v>37177</c:v>
                </c:pt>
                <c:pt idx="1815">
                  <c:v>37184</c:v>
                </c:pt>
                <c:pt idx="1816">
                  <c:v>37191</c:v>
                </c:pt>
                <c:pt idx="1817">
                  <c:v>37198</c:v>
                </c:pt>
                <c:pt idx="1818">
                  <c:v>37205</c:v>
                </c:pt>
                <c:pt idx="1819">
                  <c:v>37212</c:v>
                </c:pt>
                <c:pt idx="1820">
                  <c:v>37219</c:v>
                </c:pt>
                <c:pt idx="1821">
                  <c:v>37226</c:v>
                </c:pt>
                <c:pt idx="1822">
                  <c:v>37233</c:v>
                </c:pt>
                <c:pt idx="1823">
                  <c:v>37240</c:v>
                </c:pt>
                <c:pt idx="1824">
                  <c:v>37247</c:v>
                </c:pt>
                <c:pt idx="1825">
                  <c:v>37254</c:v>
                </c:pt>
                <c:pt idx="1826">
                  <c:v>37261</c:v>
                </c:pt>
                <c:pt idx="1827">
                  <c:v>37268</c:v>
                </c:pt>
                <c:pt idx="1828">
                  <c:v>37275</c:v>
                </c:pt>
                <c:pt idx="1829">
                  <c:v>37282</c:v>
                </c:pt>
                <c:pt idx="1830">
                  <c:v>37289</c:v>
                </c:pt>
                <c:pt idx="1831">
                  <c:v>37296</c:v>
                </c:pt>
                <c:pt idx="1832">
                  <c:v>37303</c:v>
                </c:pt>
                <c:pt idx="1833">
                  <c:v>37310</c:v>
                </c:pt>
                <c:pt idx="1834">
                  <c:v>37317</c:v>
                </c:pt>
                <c:pt idx="1835">
                  <c:v>37324</c:v>
                </c:pt>
                <c:pt idx="1836">
                  <c:v>37331</c:v>
                </c:pt>
                <c:pt idx="1837">
                  <c:v>37338</c:v>
                </c:pt>
                <c:pt idx="1838">
                  <c:v>37345</c:v>
                </c:pt>
                <c:pt idx="1839">
                  <c:v>37352</c:v>
                </c:pt>
                <c:pt idx="1840">
                  <c:v>37359</c:v>
                </c:pt>
                <c:pt idx="1841">
                  <c:v>37366</c:v>
                </c:pt>
                <c:pt idx="1842">
                  <c:v>37373</c:v>
                </c:pt>
                <c:pt idx="1843">
                  <c:v>37380</c:v>
                </c:pt>
                <c:pt idx="1844">
                  <c:v>37387</c:v>
                </c:pt>
                <c:pt idx="1845">
                  <c:v>37394</c:v>
                </c:pt>
                <c:pt idx="1846">
                  <c:v>37401</c:v>
                </c:pt>
                <c:pt idx="1847">
                  <c:v>37408</c:v>
                </c:pt>
                <c:pt idx="1848">
                  <c:v>37415</c:v>
                </c:pt>
                <c:pt idx="1849">
                  <c:v>37422</c:v>
                </c:pt>
                <c:pt idx="1850">
                  <c:v>37429</c:v>
                </c:pt>
                <c:pt idx="1851">
                  <c:v>37436</c:v>
                </c:pt>
                <c:pt idx="1852">
                  <c:v>37443</c:v>
                </c:pt>
                <c:pt idx="1853">
                  <c:v>37450</c:v>
                </c:pt>
                <c:pt idx="1854">
                  <c:v>37457</c:v>
                </c:pt>
                <c:pt idx="1855">
                  <c:v>37464</c:v>
                </c:pt>
                <c:pt idx="1856">
                  <c:v>37471</c:v>
                </c:pt>
                <c:pt idx="1857">
                  <c:v>37478</c:v>
                </c:pt>
                <c:pt idx="1858">
                  <c:v>37485</c:v>
                </c:pt>
                <c:pt idx="1859">
                  <c:v>37492</c:v>
                </c:pt>
                <c:pt idx="1860">
                  <c:v>37499</c:v>
                </c:pt>
                <c:pt idx="1861">
                  <c:v>37506</c:v>
                </c:pt>
                <c:pt idx="1862">
                  <c:v>37513</c:v>
                </c:pt>
                <c:pt idx="1863">
                  <c:v>37520</c:v>
                </c:pt>
                <c:pt idx="1864">
                  <c:v>37527</c:v>
                </c:pt>
                <c:pt idx="1865">
                  <c:v>37534</c:v>
                </c:pt>
                <c:pt idx="1866">
                  <c:v>37541</c:v>
                </c:pt>
                <c:pt idx="1867">
                  <c:v>37548</c:v>
                </c:pt>
                <c:pt idx="1868">
                  <c:v>37555</c:v>
                </c:pt>
                <c:pt idx="1869">
                  <c:v>37562</c:v>
                </c:pt>
                <c:pt idx="1870">
                  <c:v>37569</c:v>
                </c:pt>
                <c:pt idx="1871">
                  <c:v>37576</c:v>
                </c:pt>
                <c:pt idx="1872">
                  <c:v>37583</c:v>
                </c:pt>
                <c:pt idx="1873">
                  <c:v>37590</c:v>
                </c:pt>
                <c:pt idx="1874">
                  <c:v>37597</c:v>
                </c:pt>
                <c:pt idx="1875">
                  <c:v>37604</c:v>
                </c:pt>
                <c:pt idx="1876">
                  <c:v>37611</c:v>
                </c:pt>
                <c:pt idx="1877">
                  <c:v>37618</c:v>
                </c:pt>
                <c:pt idx="1878">
                  <c:v>37625</c:v>
                </c:pt>
                <c:pt idx="1879">
                  <c:v>37632</c:v>
                </c:pt>
                <c:pt idx="1880">
                  <c:v>37639</c:v>
                </c:pt>
                <c:pt idx="1881">
                  <c:v>37646</c:v>
                </c:pt>
                <c:pt idx="1882">
                  <c:v>37653</c:v>
                </c:pt>
                <c:pt idx="1883">
                  <c:v>37660</c:v>
                </c:pt>
                <c:pt idx="1884">
                  <c:v>37667</c:v>
                </c:pt>
                <c:pt idx="1885">
                  <c:v>37674</c:v>
                </c:pt>
                <c:pt idx="1886">
                  <c:v>37681</c:v>
                </c:pt>
                <c:pt idx="1887">
                  <c:v>37688</c:v>
                </c:pt>
                <c:pt idx="1888">
                  <c:v>37695</c:v>
                </c:pt>
                <c:pt idx="1889">
                  <c:v>37702</c:v>
                </c:pt>
                <c:pt idx="1890">
                  <c:v>37709</c:v>
                </c:pt>
                <c:pt idx="1891">
                  <c:v>37716</c:v>
                </c:pt>
                <c:pt idx="1892">
                  <c:v>37723</c:v>
                </c:pt>
                <c:pt idx="1893">
                  <c:v>37730</c:v>
                </c:pt>
                <c:pt idx="1894">
                  <c:v>37737</c:v>
                </c:pt>
                <c:pt idx="1895">
                  <c:v>37744</c:v>
                </c:pt>
                <c:pt idx="1896">
                  <c:v>37751</c:v>
                </c:pt>
                <c:pt idx="1897">
                  <c:v>37758</c:v>
                </c:pt>
                <c:pt idx="1898">
                  <c:v>37765</c:v>
                </c:pt>
                <c:pt idx="1899">
                  <c:v>37772</c:v>
                </c:pt>
                <c:pt idx="1900">
                  <c:v>37779</c:v>
                </c:pt>
                <c:pt idx="1901">
                  <c:v>37786</c:v>
                </c:pt>
                <c:pt idx="1902">
                  <c:v>37793</c:v>
                </c:pt>
                <c:pt idx="1903">
                  <c:v>37800</c:v>
                </c:pt>
                <c:pt idx="1904">
                  <c:v>37807</c:v>
                </c:pt>
                <c:pt idx="1905">
                  <c:v>37814</c:v>
                </c:pt>
                <c:pt idx="1906">
                  <c:v>37821</c:v>
                </c:pt>
                <c:pt idx="1907">
                  <c:v>37828</c:v>
                </c:pt>
                <c:pt idx="1908">
                  <c:v>37835</c:v>
                </c:pt>
                <c:pt idx="1909">
                  <c:v>37842</c:v>
                </c:pt>
                <c:pt idx="1910">
                  <c:v>37849</c:v>
                </c:pt>
                <c:pt idx="1911">
                  <c:v>37856</c:v>
                </c:pt>
                <c:pt idx="1912">
                  <c:v>37863</c:v>
                </c:pt>
                <c:pt idx="1913">
                  <c:v>37870</c:v>
                </c:pt>
                <c:pt idx="1914">
                  <c:v>37877</c:v>
                </c:pt>
                <c:pt idx="1915">
                  <c:v>37884</c:v>
                </c:pt>
                <c:pt idx="1916">
                  <c:v>37891</c:v>
                </c:pt>
                <c:pt idx="1917">
                  <c:v>37898</c:v>
                </c:pt>
                <c:pt idx="1918">
                  <c:v>37905</c:v>
                </c:pt>
                <c:pt idx="1919">
                  <c:v>37912</c:v>
                </c:pt>
                <c:pt idx="1920">
                  <c:v>37919</c:v>
                </c:pt>
                <c:pt idx="1921">
                  <c:v>37926</c:v>
                </c:pt>
                <c:pt idx="1922">
                  <c:v>37933</c:v>
                </c:pt>
                <c:pt idx="1923">
                  <c:v>37940</c:v>
                </c:pt>
                <c:pt idx="1924">
                  <c:v>37947</c:v>
                </c:pt>
                <c:pt idx="1925">
                  <c:v>37954</c:v>
                </c:pt>
                <c:pt idx="1926">
                  <c:v>37961</c:v>
                </c:pt>
                <c:pt idx="1927">
                  <c:v>37968</c:v>
                </c:pt>
                <c:pt idx="1928">
                  <c:v>37975</c:v>
                </c:pt>
                <c:pt idx="1929">
                  <c:v>37982</c:v>
                </c:pt>
                <c:pt idx="1930">
                  <c:v>37989</c:v>
                </c:pt>
                <c:pt idx="1931">
                  <c:v>37996</c:v>
                </c:pt>
                <c:pt idx="1932">
                  <c:v>38003</c:v>
                </c:pt>
                <c:pt idx="1933">
                  <c:v>38010</c:v>
                </c:pt>
                <c:pt idx="1934">
                  <c:v>38017</c:v>
                </c:pt>
                <c:pt idx="1935">
                  <c:v>38024</c:v>
                </c:pt>
                <c:pt idx="1936">
                  <c:v>38031</c:v>
                </c:pt>
                <c:pt idx="1937">
                  <c:v>38038</c:v>
                </c:pt>
                <c:pt idx="1938">
                  <c:v>38045</c:v>
                </c:pt>
                <c:pt idx="1939">
                  <c:v>38052</c:v>
                </c:pt>
                <c:pt idx="1940">
                  <c:v>38059</c:v>
                </c:pt>
                <c:pt idx="1941">
                  <c:v>38066</c:v>
                </c:pt>
                <c:pt idx="1942">
                  <c:v>38073</c:v>
                </c:pt>
                <c:pt idx="1943">
                  <c:v>38080</c:v>
                </c:pt>
                <c:pt idx="1944">
                  <c:v>38087</c:v>
                </c:pt>
                <c:pt idx="1945">
                  <c:v>38094</c:v>
                </c:pt>
                <c:pt idx="1946">
                  <c:v>38101</c:v>
                </c:pt>
                <c:pt idx="1947">
                  <c:v>38108</c:v>
                </c:pt>
                <c:pt idx="1948">
                  <c:v>38115</c:v>
                </c:pt>
                <c:pt idx="1949">
                  <c:v>38122</c:v>
                </c:pt>
                <c:pt idx="1950">
                  <c:v>38129</c:v>
                </c:pt>
                <c:pt idx="1951">
                  <c:v>38136</c:v>
                </c:pt>
                <c:pt idx="1952">
                  <c:v>38143</c:v>
                </c:pt>
                <c:pt idx="1953">
                  <c:v>38150</c:v>
                </c:pt>
                <c:pt idx="1954">
                  <c:v>38157</c:v>
                </c:pt>
                <c:pt idx="1955">
                  <c:v>38164</c:v>
                </c:pt>
                <c:pt idx="1956">
                  <c:v>38171</c:v>
                </c:pt>
                <c:pt idx="1957">
                  <c:v>38178</c:v>
                </c:pt>
                <c:pt idx="1958">
                  <c:v>38185</c:v>
                </c:pt>
                <c:pt idx="1959">
                  <c:v>38192</c:v>
                </c:pt>
                <c:pt idx="1960">
                  <c:v>38199</c:v>
                </c:pt>
                <c:pt idx="1961">
                  <c:v>38206</c:v>
                </c:pt>
                <c:pt idx="1962">
                  <c:v>38213</c:v>
                </c:pt>
                <c:pt idx="1963">
                  <c:v>38220</c:v>
                </c:pt>
                <c:pt idx="1964">
                  <c:v>38227</c:v>
                </c:pt>
                <c:pt idx="1965">
                  <c:v>38234</c:v>
                </c:pt>
                <c:pt idx="1966">
                  <c:v>38241</c:v>
                </c:pt>
                <c:pt idx="1967">
                  <c:v>38248</c:v>
                </c:pt>
                <c:pt idx="1968">
                  <c:v>38255</c:v>
                </c:pt>
                <c:pt idx="1969">
                  <c:v>38262</c:v>
                </c:pt>
                <c:pt idx="1970">
                  <c:v>38269</c:v>
                </c:pt>
                <c:pt idx="1971">
                  <c:v>38276</c:v>
                </c:pt>
                <c:pt idx="1972">
                  <c:v>38283</c:v>
                </c:pt>
                <c:pt idx="1973">
                  <c:v>38290</c:v>
                </c:pt>
                <c:pt idx="1974">
                  <c:v>38297</c:v>
                </c:pt>
                <c:pt idx="1975">
                  <c:v>38304</c:v>
                </c:pt>
                <c:pt idx="1976">
                  <c:v>38311</c:v>
                </c:pt>
                <c:pt idx="1977">
                  <c:v>38318</c:v>
                </c:pt>
                <c:pt idx="1978">
                  <c:v>38325</c:v>
                </c:pt>
                <c:pt idx="1979">
                  <c:v>38332</c:v>
                </c:pt>
                <c:pt idx="1980">
                  <c:v>38339</c:v>
                </c:pt>
                <c:pt idx="1981">
                  <c:v>38346</c:v>
                </c:pt>
                <c:pt idx="1982">
                  <c:v>38353</c:v>
                </c:pt>
                <c:pt idx="1983">
                  <c:v>38360</c:v>
                </c:pt>
                <c:pt idx="1984">
                  <c:v>38367</c:v>
                </c:pt>
                <c:pt idx="1985">
                  <c:v>38374</c:v>
                </c:pt>
                <c:pt idx="1986">
                  <c:v>38381</c:v>
                </c:pt>
                <c:pt idx="1987">
                  <c:v>38388</c:v>
                </c:pt>
                <c:pt idx="1988">
                  <c:v>38395</c:v>
                </c:pt>
                <c:pt idx="1989">
                  <c:v>38402</c:v>
                </c:pt>
                <c:pt idx="1990">
                  <c:v>38409</c:v>
                </c:pt>
                <c:pt idx="1991">
                  <c:v>38416</c:v>
                </c:pt>
                <c:pt idx="1992">
                  <c:v>38423</c:v>
                </c:pt>
                <c:pt idx="1993">
                  <c:v>38430</c:v>
                </c:pt>
                <c:pt idx="1994">
                  <c:v>38437</c:v>
                </c:pt>
                <c:pt idx="1995">
                  <c:v>38444</c:v>
                </c:pt>
                <c:pt idx="1996">
                  <c:v>38451</c:v>
                </c:pt>
                <c:pt idx="1997">
                  <c:v>38458</c:v>
                </c:pt>
                <c:pt idx="1998">
                  <c:v>38465</c:v>
                </c:pt>
                <c:pt idx="1999">
                  <c:v>38472</c:v>
                </c:pt>
                <c:pt idx="2000">
                  <c:v>38479</c:v>
                </c:pt>
                <c:pt idx="2001">
                  <c:v>38486</c:v>
                </c:pt>
                <c:pt idx="2002">
                  <c:v>38493</c:v>
                </c:pt>
                <c:pt idx="2003">
                  <c:v>38500</c:v>
                </c:pt>
                <c:pt idx="2004">
                  <c:v>38507</c:v>
                </c:pt>
                <c:pt idx="2005">
                  <c:v>38514</c:v>
                </c:pt>
                <c:pt idx="2006">
                  <c:v>38521</c:v>
                </c:pt>
                <c:pt idx="2007">
                  <c:v>38528</c:v>
                </c:pt>
                <c:pt idx="2008">
                  <c:v>38535</c:v>
                </c:pt>
                <c:pt idx="2009">
                  <c:v>38542</c:v>
                </c:pt>
                <c:pt idx="2010">
                  <c:v>38549</c:v>
                </c:pt>
                <c:pt idx="2011">
                  <c:v>38556</c:v>
                </c:pt>
                <c:pt idx="2012">
                  <c:v>38563</c:v>
                </c:pt>
                <c:pt idx="2013">
                  <c:v>38570</c:v>
                </c:pt>
                <c:pt idx="2014">
                  <c:v>38577</c:v>
                </c:pt>
                <c:pt idx="2015">
                  <c:v>38584</c:v>
                </c:pt>
                <c:pt idx="2016">
                  <c:v>38591</c:v>
                </c:pt>
                <c:pt idx="2017">
                  <c:v>38598</c:v>
                </c:pt>
                <c:pt idx="2018">
                  <c:v>38605</c:v>
                </c:pt>
                <c:pt idx="2019">
                  <c:v>38612</c:v>
                </c:pt>
                <c:pt idx="2020">
                  <c:v>38619</c:v>
                </c:pt>
                <c:pt idx="2021">
                  <c:v>38626</c:v>
                </c:pt>
                <c:pt idx="2022">
                  <c:v>38633</c:v>
                </c:pt>
                <c:pt idx="2023">
                  <c:v>38640</c:v>
                </c:pt>
                <c:pt idx="2024">
                  <c:v>38647</c:v>
                </c:pt>
                <c:pt idx="2025">
                  <c:v>38654</c:v>
                </c:pt>
                <c:pt idx="2026">
                  <c:v>38661</c:v>
                </c:pt>
                <c:pt idx="2027">
                  <c:v>38668</c:v>
                </c:pt>
                <c:pt idx="2028">
                  <c:v>38675</c:v>
                </c:pt>
                <c:pt idx="2029">
                  <c:v>38682</c:v>
                </c:pt>
                <c:pt idx="2030">
                  <c:v>38689</c:v>
                </c:pt>
                <c:pt idx="2031">
                  <c:v>38696</c:v>
                </c:pt>
                <c:pt idx="2032">
                  <c:v>38703</c:v>
                </c:pt>
                <c:pt idx="2033">
                  <c:v>38710</c:v>
                </c:pt>
                <c:pt idx="2034">
                  <c:v>38717</c:v>
                </c:pt>
                <c:pt idx="2035">
                  <c:v>38724</c:v>
                </c:pt>
                <c:pt idx="2036">
                  <c:v>38731</c:v>
                </c:pt>
                <c:pt idx="2037">
                  <c:v>38738</c:v>
                </c:pt>
                <c:pt idx="2038">
                  <c:v>38745</c:v>
                </c:pt>
                <c:pt idx="2039">
                  <c:v>38752</c:v>
                </c:pt>
                <c:pt idx="2040">
                  <c:v>38759</c:v>
                </c:pt>
                <c:pt idx="2041">
                  <c:v>38766</c:v>
                </c:pt>
                <c:pt idx="2042">
                  <c:v>38773</c:v>
                </c:pt>
                <c:pt idx="2043">
                  <c:v>38780</c:v>
                </c:pt>
                <c:pt idx="2044">
                  <c:v>38787</c:v>
                </c:pt>
                <c:pt idx="2045">
                  <c:v>38794</c:v>
                </c:pt>
                <c:pt idx="2046">
                  <c:v>38801</c:v>
                </c:pt>
                <c:pt idx="2047">
                  <c:v>38808</c:v>
                </c:pt>
                <c:pt idx="2048">
                  <c:v>38815</c:v>
                </c:pt>
                <c:pt idx="2049">
                  <c:v>38822</c:v>
                </c:pt>
                <c:pt idx="2050">
                  <c:v>38829</c:v>
                </c:pt>
                <c:pt idx="2051">
                  <c:v>38836</c:v>
                </c:pt>
                <c:pt idx="2052">
                  <c:v>38843</c:v>
                </c:pt>
                <c:pt idx="2053">
                  <c:v>38850</c:v>
                </c:pt>
                <c:pt idx="2054">
                  <c:v>38857</c:v>
                </c:pt>
                <c:pt idx="2055">
                  <c:v>38864</c:v>
                </c:pt>
                <c:pt idx="2056">
                  <c:v>38871</c:v>
                </c:pt>
                <c:pt idx="2057">
                  <c:v>38878</c:v>
                </c:pt>
                <c:pt idx="2058">
                  <c:v>38885</c:v>
                </c:pt>
                <c:pt idx="2059">
                  <c:v>38892</c:v>
                </c:pt>
                <c:pt idx="2060">
                  <c:v>38899</c:v>
                </c:pt>
                <c:pt idx="2061">
                  <c:v>38906</c:v>
                </c:pt>
                <c:pt idx="2062">
                  <c:v>38913</c:v>
                </c:pt>
                <c:pt idx="2063">
                  <c:v>38920</c:v>
                </c:pt>
                <c:pt idx="2064">
                  <c:v>38927</c:v>
                </c:pt>
                <c:pt idx="2065">
                  <c:v>38934</c:v>
                </c:pt>
                <c:pt idx="2066">
                  <c:v>38941</c:v>
                </c:pt>
                <c:pt idx="2067">
                  <c:v>38948</c:v>
                </c:pt>
                <c:pt idx="2068">
                  <c:v>38955</c:v>
                </c:pt>
                <c:pt idx="2069">
                  <c:v>38962</c:v>
                </c:pt>
                <c:pt idx="2070">
                  <c:v>38969</c:v>
                </c:pt>
                <c:pt idx="2071">
                  <c:v>38976</c:v>
                </c:pt>
                <c:pt idx="2072">
                  <c:v>38983</c:v>
                </c:pt>
                <c:pt idx="2073">
                  <c:v>38990</c:v>
                </c:pt>
                <c:pt idx="2074">
                  <c:v>38997</c:v>
                </c:pt>
                <c:pt idx="2075">
                  <c:v>39004</c:v>
                </c:pt>
                <c:pt idx="2076">
                  <c:v>39011</c:v>
                </c:pt>
                <c:pt idx="2077">
                  <c:v>39018</c:v>
                </c:pt>
                <c:pt idx="2078">
                  <c:v>39025</c:v>
                </c:pt>
                <c:pt idx="2079">
                  <c:v>39032</c:v>
                </c:pt>
                <c:pt idx="2080">
                  <c:v>39039</c:v>
                </c:pt>
                <c:pt idx="2081">
                  <c:v>39046</c:v>
                </c:pt>
                <c:pt idx="2082">
                  <c:v>39053</c:v>
                </c:pt>
                <c:pt idx="2083">
                  <c:v>39060</c:v>
                </c:pt>
                <c:pt idx="2084">
                  <c:v>39067</c:v>
                </c:pt>
                <c:pt idx="2085">
                  <c:v>39074</c:v>
                </c:pt>
                <c:pt idx="2086">
                  <c:v>39081</c:v>
                </c:pt>
                <c:pt idx="2087">
                  <c:v>39088</c:v>
                </c:pt>
                <c:pt idx="2088">
                  <c:v>39095</c:v>
                </c:pt>
                <c:pt idx="2089">
                  <c:v>39102</c:v>
                </c:pt>
                <c:pt idx="2090">
                  <c:v>39109</c:v>
                </c:pt>
                <c:pt idx="2091">
                  <c:v>39116</c:v>
                </c:pt>
                <c:pt idx="2092">
                  <c:v>39123</c:v>
                </c:pt>
                <c:pt idx="2093">
                  <c:v>39130</c:v>
                </c:pt>
                <c:pt idx="2094">
                  <c:v>39137</c:v>
                </c:pt>
                <c:pt idx="2095">
                  <c:v>39144</c:v>
                </c:pt>
                <c:pt idx="2096">
                  <c:v>39151</c:v>
                </c:pt>
                <c:pt idx="2097">
                  <c:v>39158</c:v>
                </c:pt>
                <c:pt idx="2098">
                  <c:v>39165</c:v>
                </c:pt>
                <c:pt idx="2099">
                  <c:v>39172</c:v>
                </c:pt>
                <c:pt idx="2100">
                  <c:v>39179</c:v>
                </c:pt>
                <c:pt idx="2101">
                  <c:v>39186</c:v>
                </c:pt>
                <c:pt idx="2102">
                  <c:v>39193</c:v>
                </c:pt>
                <c:pt idx="2103">
                  <c:v>39200</c:v>
                </c:pt>
                <c:pt idx="2104">
                  <c:v>39207</c:v>
                </c:pt>
                <c:pt idx="2105">
                  <c:v>39214</c:v>
                </c:pt>
                <c:pt idx="2106">
                  <c:v>39221</c:v>
                </c:pt>
                <c:pt idx="2107">
                  <c:v>39228</c:v>
                </c:pt>
                <c:pt idx="2108">
                  <c:v>39235</c:v>
                </c:pt>
                <c:pt idx="2109">
                  <c:v>39242</c:v>
                </c:pt>
                <c:pt idx="2110">
                  <c:v>39249</c:v>
                </c:pt>
                <c:pt idx="2111">
                  <c:v>39256</c:v>
                </c:pt>
                <c:pt idx="2112">
                  <c:v>39263</c:v>
                </c:pt>
                <c:pt idx="2113">
                  <c:v>39270</c:v>
                </c:pt>
                <c:pt idx="2114">
                  <c:v>39277</c:v>
                </c:pt>
                <c:pt idx="2115">
                  <c:v>39284</c:v>
                </c:pt>
                <c:pt idx="2116">
                  <c:v>39291</c:v>
                </c:pt>
                <c:pt idx="2117">
                  <c:v>39298</c:v>
                </c:pt>
                <c:pt idx="2118">
                  <c:v>39305</c:v>
                </c:pt>
                <c:pt idx="2119">
                  <c:v>39312</c:v>
                </c:pt>
                <c:pt idx="2120">
                  <c:v>39319</c:v>
                </c:pt>
                <c:pt idx="2121">
                  <c:v>39326</c:v>
                </c:pt>
                <c:pt idx="2122">
                  <c:v>39333</c:v>
                </c:pt>
                <c:pt idx="2123">
                  <c:v>39340</c:v>
                </c:pt>
                <c:pt idx="2124">
                  <c:v>39347</c:v>
                </c:pt>
                <c:pt idx="2125">
                  <c:v>39354</c:v>
                </c:pt>
                <c:pt idx="2126">
                  <c:v>39361</c:v>
                </c:pt>
                <c:pt idx="2127">
                  <c:v>39368</c:v>
                </c:pt>
                <c:pt idx="2128">
                  <c:v>39375</c:v>
                </c:pt>
                <c:pt idx="2129">
                  <c:v>39382</c:v>
                </c:pt>
                <c:pt idx="2130">
                  <c:v>39389</c:v>
                </c:pt>
                <c:pt idx="2131">
                  <c:v>39396</c:v>
                </c:pt>
                <c:pt idx="2132">
                  <c:v>39403</c:v>
                </c:pt>
                <c:pt idx="2133">
                  <c:v>39410</c:v>
                </c:pt>
                <c:pt idx="2134">
                  <c:v>39417</c:v>
                </c:pt>
                <c:pt idx="2135">
                  <c:v>39424</c:v>
                </c:pt>
                <c:pt idx="2136">
                  <c:v>39431</c:v>
                </c:pt>
                <c:pt idx="2137">
                  <c:v>39438</c:v>
                </c:pt>
                <c:pt idx="2138">
                  <c:v>39445</c:v>
                </c:pt>
                <c:pt idx="2139">
                  <c:v>39452</c:v>
                </c:pt>
                <c:pt idx="2140">
                  <c:v>39459</c:v>
                </c:pt>
                <c:pt idx="2141">
                  <c:v>39466</c:v>
                </c:pt>
                <c:pt idx="2142">
                  <c:v>39473</c:v>
                </c:pt>
                <c:pt idx="2143">
                  <c:v>39480</c:v>
                </c:pt>
                <c:pt idx="2144">
                  <c:v>39487</c:v>
                </c:pt>
                <c:pt idx="2145">
                  <c:v>39494</c:v>
                </c:pt>
                <c:pt idx="2146">
                  <c:v>39501</c:v>
                </c:pt>
                <c:pt idx="2147">
                  <c:v>39508</c:v>
                </c:pt>
                <c:pt idx="2148">
                  <c:v>39515</c:v>
                </c:pt>
                <c:pt idx="2149">
                  <c:v>39522</c:v>
                </c:pt>
                <c:pt idx="2150">
                  <c:v>39529</c:v>
                </c:pt>
                <c:pt idx="2151">
                  <c:v>39536</c:v>
                </c:pt>
                <c:pt idx="2152">
                  <c:v>39543</c:v>
                </c:pt>
                <c:pt idx="2153">
                  <c:v>39550</c:v>
                </c:pt>
                <c:pt idx="2154">
                  <c:v>39557</c:v>
                </c:pt>
                <c:pt idx="2155">
                  <c:v>39564</c:v>
                </c:pt>
                <c:pt idx="2156">
                  <c:v>39571</c:v>
                </c:pt>
                <c:pt idx="2157">
                  <c:v>39578</c:v>
                </c:pt>
                <c:pt idx="2158">
                  <c:v>39585</c:v>
                </c:pt>
                <c:pt idx="2159">
                  <c:v>39592</c:v>
                </c:pt>
                <c:pt idx="2160">
                  <c:v>39599</c:v>
                </c:pt>
                <c:pt idx="2161">
                  <c:v>39606</c:v>
                </c:pt>
                <c:pt idx="2162">
                  <c:v>39613</c:v>
                </c:pt>
                <c:pt idx="2163">
                  <c:v>39620</c:v>
                </c:pt>
                <c:pt idx="2164">
                  <c:v>39627</c:v>
                </c:pt>
                <c:pt idx="2165">
                  <c:v>39634</c:v>
                </c:pt>
                <c:pt idx="2166">
                  <c:v>39641</c:v>
                </c:pt>
                <c:pt idx="2167">
                  <c:v>39648</c:v>
                </c:pt>
                <c:pt idx="2168">
                  <c:v>39655</c:v>
                </c:pt>
                <c:pt idx="2169">
                  <c:v>39662</c:v>
                </c:pt>
                <c:pt idx="2170">
                  <c:v>39669</c:v>
                </c:pt>
                <c:pt idx="2171">
                  <c:v>39676</c:v>
                </c:pt>
                <c:pt idx="2172">
                  <c:v>39683</c:v>
                </c:pt>
                <c:pt idx="2173">
                  <c:v>39690</c:v>
                </c:pt>
                <c:pt idx="2174">
                  <c:v>39697</c:v>
                </c:pt>
                <c:pt idx="2175">
                  <c:v>39704</c:v>
                </c:pt>
                <c:pt idx="2176">
                  <c:v>39711</c:v>
                </c:pt>
                <c:pt idx="2177">
                  <c:v>39718</c:v>
                </c:pt>
                <c:pt idx="2178">
                  <c:v>39725</c:v>
                </c:pt>
                <c:pt idx="2179">
                  <c:v>39732</c:v>
                </c:pt>
                <c:pt idx="2180">
                  <c:v>39739</c:v>
                </c:pt>
                <c:pt idx="2181">
                  <c:v>39746</c:v>
                </c:pt>
                <c:pt idx="2182">
                  <c:v>39753</c:v>
                </c:pt>
                <c:pt idx="2183">
                  <c:v>39760</c:v>
                </c:pt>
                <c:pt idx="2184">
                  <c:v>39767</c:v>
                </c:pt>
                <c:pt idx="2185">
                  <c:v>39774</c:v>
                </c:pt>
                <c:pt idx="2186">
                  <c:v>39781</c:v>
                </c:pt>
                <c:pt idx="2187">
                  <c:v>39788</c:v>
                </c:pt>
                <c:pt idx="2188">
                  <c:v>39795</c:v>
                </c:pt>
                <c:pt idx="2189">
                  <c:v>39802</c:v>
                </c:pt>
                <c:pt idx="2190">
                  <c:v>39809</c:v>
                </c:pt>
                <c:pt idx="2191">
                  <c:v>39816</c:v>
                </c:pt>
                <c:pt idx="2192">
                  <c:v>39823</c:v>
                </c:pt>
                <c:pt idx="2193">
                  <c:v>39830</c:v>
                </c:pt>
                <c:pt idx="2194">
                  <c:v>39837</c:v>
                </c:pt>
                <c:pt idx="2195">
                  <c:v>39844</c:v>
                </c:pt>
                <c:pt idx="2196">
                  <c:v>39851</c:v>
                </c:pt>
                <c:pt idx="2197">
                  <c:v>39858</c:v>
                </c:pt>
                <c:pt idx="2198">
                  <c:v>39865</c:v>
                </c:pt>
                <c:pt idx="2199">
                  <c:v>39872</c:v>
                </c:pt>
                <c:pt idx="2200">
                  <c:v>39879</c:v>
                </c:pt>
                <c:pt idx="2201">
                  <c:v>39886</c:v>
                </c:pt>
                <c:pt idx="2202">
                  <c:v>39893</c:v>
                </c:pt>
                <c:pt idx="2203">
                  <c:v>39900</c:v>
                </c:pt>
                <c:pt idx="2204">
                  <c:v>39907</c:v>
                </c:pt>
                <c:pt idx="2205">
                  <c:v>39914</c:v>
                </c:pt>
                <c:pt idx="2206">
                  <c:v>39921</c:v>
                </c:pt>
                <c:pt idx="2207">
                  <c:v>39928</c:v>
                </c:pt>
                <c:pt idx="2208">
                  <c:v>39935</c:v>
                </c:pt>
                <c:pt idx="2209">
                  <c:v>39942</c:v>
                </c:pt>
                <c:pt idx="2210">
                  <c:v>39949</c:v>
                </c:pt>
                <c:pt idx="2211">
                  <c:v>39956</c:v>
                </c:pt>
                <c:pt idx="2212">
                  <c:v>39963</c:v>
                </c:pt>
                <c:pt idx="2213">
                  <c:v>39970</c:v>
                </c:pt>
                <c:pt idx="2214">
                  <c:v>39977</c:v>
                </c:pt>
                <c:pt idx="2215">
                  <c:v>39984</c:v>
                </c:pt>
                <c:pt idx="2216">
                  <c:v>39991</c:v>
                </c:pt>
                <c:pt idx="2217">
                  <c:v>39998</c:v>
                </c:pt>
                <c:pt idx="2218">
                  <c:v>40005</c:v>
                </c:pt>
                <c:pt idx="2219">
                  <c:v>40012</c:v>
                </c:pt>
                <c:pt idx="2220">
                  <c:v>40019</c:v>
                </c:pt>
                <c:pt idx="2221">
                  <c:v>40026</c:v>
                </c:pt>
                <c:pt idx="2222">
                  <c:v>40033</c:v>
                </c:pt>
                <c:pt idx="2223">
                  <c:v>40040</c:v>
                </c:pt>
                <c:pt idx="2224">
                  <c:v>40047</c:v>
                </c:pt>
                <c:pt idx="2225">
                  <c:v>40054</c:v>
                </c:pt>
                <c:pt idx="2226">
                  <c:v>40061</c:v>
                </c:pt>
                <c:pt idx="2227">
                  <c:v>40068</c:v>
                </c:pt>
                <c:pt idx="2228">
                  <c:v>40075</c:v>
                </c:pt>
                <c:pt idx="2229">
                  <c:v>40082</c:v>
                </c:pt>
                <c:pt idx="2230">
                  <c:v>40089</c:v>
                </c:pt>
                <c:pt idx="2231">
                  <c:v>40096</c:v>
                </c:pt>
                <c:pt idx="2232">
                  <c:v>40103</c:v>
                </c:pt>
                <c:pt idx="2233">
                  <c:v>40110</c:v>
                </c:pt>
                <c:pt idx="2234">
                  <c:v>40117</c:v>
                </c:pt>
                <c:pt idx="2235">
                  <c:v>40124</c:v>
                </c:pt>
                <c:pt idx="2236">
                  <c:v>40131</c:v>
                </c:pt>
                <c:pt idx="2237">
                  <c:v>40138</c:v>
                </c:pt>
                <c:pt idx="2238">
                  <c:v>40145</c:v>
                </c:pt>
                <c:pt idx="2239">
                  <c:v>40152</c:v>
                </c:pt>
                <c:pt idx="2240">
                  <c:v>40159</c:v>
                </c:pt>
                <c:pt idx="2241">
                  <c:v>40166</c:v>
                </c:pt>
                <c:pt idx="2242">
                  <c:v>40173</c:v>
                </c:pt>
                <c:pt idx="2243">
                  <c:v>40180</c:v>
                </c:pt>
                <c:pt idx="2244">
                  <c:v>40187</c:v>
                </c:pt>
                <c:pt idx="2245">
                  <c:v>40194</c:v>
                </c:pt>
                <c:pt idx="2246">
                  <c:v>40201</c:v>
                </c:pt>
                <c:pt idx="2247">
                  <c:v>40208</c:v>
                </c:pt>
                <c:pt idx="2248">
                  <c:v>40215</c:v>
                </c:pt>
                <c:pt idx="2249">
                  <c:v>40222</c:v>
                </c:pt>
                <c:pt idx="2250">
                  <c:v>40229</c:v>
                </c:pt>
                <c:pt idx="2251">
                  <c:v>40236</c:v>
                </c:pt>
                <c:pt idx="2252">
                  <c:v>40243</c:v>
                </c:pt>
                <c:pt idx="2253">
                  <c:v>40250</c:v>
                </c:pt>
                <c:pt idx="2254">
                  <c:v>40257</c:v>
                </c:pt>
                <c:pt idx="2255">
                  <c:v>40264</c:v>
                </c:pt>
                <c:pt idx="2256">
                  <c:v>40271</c:v>
                </c:pt>
                <c:pt idx="2257">
                  <c:v>40278</c:v>
                </c:pt>
                <c:pt idx="2258">
                  <c:v>40285</c:v>
                </c:pt>
                <c:pt idx="2259">
                  <c:v>40292</c:v>
                </c:pt>
                <c:pt idx="2260">
                  <c:v>40299</c:v>
                </c:pt>
                <c:pt idx="2261">
                  <c:v>40306</c:v>
                </c:pt>
                <c:pt idx="2262">
                  <c:v>40313</c:v>
                </c:pt>
                <c:pt idx="2263">
                  <c:v>40320</c:v>
                </c:pt>
                <c:pt idx="2264">
                  <c:v>40327</c:v>
                </c:pt>
                <c:pt idx="2265">
                  <c:v>40334</c:v>
                </c:pt>
                <c:pt idx="2266">
                  <c:v>40341</c:v>
                </c:pt>
                <c:pt idx="2267">
                  <c:v>40348</c:v>
                </c:pt>
                <c:pt idx="2268">
                  <c:v>40355</c:v>
                </c:pt>
                <c:pt idx="2269">
                  <c:v>40362</c:v>
                </c:pt>
                <c:pt idx="2270">
                  <c:v>40369</c:v>
                </c:pt>
                <c:pt idx="2271">
                  <c:v>40376</c:v>
                </c:pt>
                <c:pt idx="2272">
                  <c:v>40383</c:v>
                </c:pt>
                <c:pt idx="2273">
                  <c:v>40390</c:v>
                </c:pt>
                <c:pt idx="2274">
                  <c:v>40397</c:v>
                </c:pt>
                <c:pt idx="2275">
                  <c:v>40404</c:v>
                </c:pt>
                <c:pt idx="2276">
                  <c:v>40411</c:v>
                </c:pt>
                <c:pt idx="2277">
                  <c:v>40418</c:v>
                </c:pt>
                <c:pt idx="2278">
                  <c:v>40425</c:v>
                </c:pt>
                <c:pt idx="2279">
                  <c:v>40432</c:v>
                </c:pt>
                <c:pt idx="2280">
                  <c:v>40439</c:v>
                </c:pt>
                <c:pt idx="2281">
                  <c:v>40446</c:v>
                </c:pt>
                <c:pt idx="2282">
                  <c:v>40453</c:v>
                </c:pt>
                <c:pt idx="2283">
                  <c:v>40460</c:v>
                </c:pt>
                <c:pt idx="2284">
                  <c:v>40467</c:v>
                </c:pt>
                <c:pt idx="2285">
                  <c:v>40474</c:v>
                </c:pt>
                <c:pt idx="2286">
                  <c:v>40481</c:v>
                </c:pt>
                <c:pt idx="2287">
                  <c:v>40488</c:v>
                </c:pt>
                <c:pt idx="2288">
                  <c:v>40495</c:v>
                </c:pt>
                <c:pt idx="2289">
                  <c:v>40502</c:v>
                </c:pt>
                <c:pt idx="2290">
                  <c:v>40509</c:v>
                </c:pt>
                <c:pt idx="2291">
                  <c:v>40516</c:v>
                </c:pt>
                <c:pt idx="2292">
                  <c:v>40523</c:v>
                </c:pt>
                <c:pt idx="2293">
                  <c:v>40530</c:v>
                </c:pt>
                <c:pt idx="2294">
                  <c:v>40537</c:v>
                </c:pt>
                <c:pt idx="2295">
                  <c:v>40544</c:v>
                </c:pt>
                <c:pt idx="2296">
                  <c:v>40551</c:v>
                </c:pt>
                <c:pt idx="2297">
                  <c:v>40558</c:v>
                </c:pt>
                <c:pt idx="2298">
                  <c:v>40565</c:v>
                </c:pt>
                <c:pt idx="2299">
                  <c:v>40572</c:v>
                </c:pt>
                <c:pt idx="2300">
                  <c:v>40579</c:v>
                </c:pt>
                <c:pt idx="2301">
                  <c:v>40586</c:v>
                </c:pt>
                <c:pt idx="2302">
                  <c:v>40593</c:v>
                </c:pt>
                <c:pt idx="2303">
                  <c:v>40600</c:v>
                </c:pt>
                <c:pt idx="2304">
                  <c:v>40607</c:v>
                </c:pt>
                <c:pt idx="2305">
                  <c:v>40614</c:v>
                </c:pt>
                <c:pt idx="2306">
                  <c:v>40621</c:v>
                </c:pt>
                <c:pt idx="2307">
                  <c:v>40628</c:v>
                </c:pt>
                <c:pt idx="2308">
                  <c:v>40635</c:v>
                </c:pt>
                <c:pt idx="2309">
                  <c:v>40642</c:v>
                </c:pt>
                <c:pt idx="2310">
                  <c:v>40649</c:v>
                </c:pt>
                <c:pt idx="2311">
                  <c:v>40656</c:v>
                </c:pt>
                <c:pt idx="2312">
                  <c:v>40663</c:v>
                </c:pt>
                <c:pt idx="2313">
                  <c:v>40670</c:v>
                </c:pt>
                <c:pt idx="2314">
                  <c:v>40677</c:v>
                </c:pt>
                <c:pt idx="2315">
                  <c:v>40684</c:v>
                </c:pt>
                <c:pt idx="2316">
                  <c:v>40691</c:v>
                </c:pt>
                <c:pt idx="2317">
                  <c:v>40698</c:v>
                </c:pt>
                <c:pt idx="2318">
                  <c:v>40705</c:v>
                </c:pt>
                <c:pt idx="2319">
                  <c:v>40712</c:v>
                </c:pt>
                <c:pt idx="2320">
                  <c:v>40719</c:v>
                </c:pt>
                <c:pt idx="2321">
                  <c:v>40726</c:v>
                </c:pt>
                <c:pt idx="2322">
                  <c:v>40733</c:v>
                </c:pt>
                <c:pt idx="2323">
                  <c:v>40740</c:v>
                </c:pt>
                <c:pt idx="2324">
                  <c:v>40747</c:v>
                </c:pt>
                <c:pt idx="2325">
                  <c:v>40754</c:v>
                </c:pt>
                <c:pt idx="2326">
                  <c:v>40761</c:v>
                </c:pt>
                <c:pt idx="2327">
                  <c:v>40768</c:v>
                </c:pt>
                <c:pt idx="2328">
                  <c:v>40775</c:v>
                </c:pt>
                <c:pt idx="2329">
                  <c:v>40782</c:v>
                </c:pt>
                <c:pt idx="2330">
                  <c:v>40789</c:v>
                </c:pt>
                <c:pt idx="2331">
                  <c:v>40796</c:v>
                </c:pt>
                <c:pt idx="2332">
                  <c:v>40803</c:v>
                </c:pt>
                <c:pt idx="2333">
                  <c:v>40810</c:v>
                </c:pt>
                <c:pt idx="2334">
                  <c:v>40817</c:v>
                </c:pt>
                <c:pt idx="2335">
                  <c:v>40824</c:v>
                </c:pt>
                <c:pt idx="2336">
                  <c:v>40831</c:v>
                </c:pt>
                <c:pt idx="2337">
                  <c:v>40838</c:v>
                </c:pt>
                <c:pt idx="2338">
                  <c:v>40845</c:v>
                </c:pt>
                <c:pt idx="2339">
                  <c:v>40852</c:v>
                </c:pt>
                <c:pt idx="2340">
                  <c:v>40859</c:v>
                </c:pt>
                <c:pt idx="2341">
                  <c:v>40866</c:v>
                </c:pt>
                <c:pt idx="2342">
                  <c:v>40873</c:v>
                </c:pt>
                <c:pt idx="2343">
                  <c:v>40880</c:v>
                </c:pt>
                <c:pt idx="2344">
                  <c:v>40887</c:v>
                </c:pt>
                <c:pt idx="2345">
                  <c:v>40894</c:v>
                </c:pt>
                <c:pt idx="2346">
                  <c:v>40901</c:v>
                </c:pt>
                <c:pt idx="2347">
                  <c:v>40908</c:v>
                </c:pt>
                <c:pt idx="2348">
                  <c:v>40915</c:v>
                </c:pt>
                <c:pt idx="2349">
                  <c:v>40922</c:v>
                </c:pt>
                <c:pt idx="2350">
                  <c:v>40929</c:v>
                </c:pt>
                <c:pt idx="2351">
                  <c:v>40936</c:v>
                </c:pt>
                <c:pt idx="2352">
                  <c:v>40943</c:v>
                </c:pt>
                <c:pt idx="2353">
                  <c:v>40950</c:v>
                </c:pt>
                <c:pt idx="2354">
                  <c:v>40957</c:v>
                </c:pt>
                <c:pt idx="2355">
                  <c:v>40964</c:v>
                </c:pt>
                <c:pt idx="2356">
                  <c:v>40971</c:v>
                </c:pt>
                <c:pt idx="2357">
                  <c:v>40978</c:v>
                </c:pt>
                <c:pt idx="2358">
                  <c:v>40985</c:v>
                </c:pt>
                <c:pt idx="2359">
                  <c:v>40992</c:v>
                </c:pt>
                <c:pt idx="2360">
                  <c:v>40999</c:v>
                </c:pt>
                <c:pt idx="2361">
                  <c:v>41006</c:v>
                </c:pt>
                <c:pt idx="2362">
                  <c:v>41013</c:v>
                </c:pt>
                <c:pt idx="2363">
                  <c:v>41020</c:v>
                </c:pt>
                <c:pt idx="2364">
                  <c:v>41027</c:v>
                </c:pt>
                <c:pt idx="2365">
                  <c:v>41034</c:v>
                </c:pt>
                <c:pt idx="2366">
                  <c:v>41041</c:v>
                </c:pt>
                <c:pt idx="2367">
                  <c:v>41048</c:v>
                </c:pt>
                <c:pt idx="2368">
                  <c:v>41055</c:v>
                </c:pt>
                <c:pt idx="2369">
                  <c:v>41062</c:v>
                </c:pt>
                <c:pt idx="2370">
                  <c:v>41069</c:v>
                </c:pt>
                <c:pt idx="2371">
                  <c:v>41076</c:v>
                </c:pt>
                <c:pt idx="2372">
                  <c:v>41083</c:v>
                </c:pt>
                <c:pt idx="2373">
                  <c:v>41090</c:v>
                </c:pt>
                <c:pt idx="2374">
                  <c:v>41097</c:v>
                </c:pt>
                <c:pt idx="2375">
                  <c:v>41104</c:v>
                </c:pt>
                <c:pt idx="2376">
                  <c:v>41111</c:v>
                </c:pt>
                <c:pt idx="2377">
                  <c:v>41118</c:v>
                </c:pt>
                <c:pt idx="2378">
                  <c:v>41125</c:v>
                </c:pt>
                <c:pt idx="2379">
                  <c:v>41132</c:v>
                </c:pt>
                <c:pt idx="2380">
                  <c:v>41139</c:v>
                </c:pt>
                <c:pt idx="2381">
                  <c:v>41146</c:v>
                </c:pt>
                <c:pt idx="2382">
                  <c:v>41153</c:v>
                </c:pt>
                <c:pt idx="2383">
                  <c:v>41160</c:v>
                </c:pt>
                <c:pt idx="2384">
                  <c:v>41167</c:v>
                </c:pt>
                <c:pt idx="2385">
                  <c:v>41174</c:v>
                </c:pt>
                <c:pt idx="2386">
                  <c:v>41181</c:v>
                </c:pt>
                <c:pt idx="2387">
                  <c:v>41188</c:v>
                </c:pt>
                <c:pt idx="2388">
                  <c:v>41195</c:v>
                </c:pt>
                <c:pt idx="2389">
                  <c:v>41202</c:v>
                </c:pt>
                <c:pt idx="2390">
                  <c:v>41209</c:v>
                </c:pt>
                <c:pt idx="2391">
                  <c:v>41216</c:v>
                </c:pt>
                <c:pt idx="2392">
                  <c:v>41223</c:v>
                </c:pt>
                <c:pt idx="2393">
                  <c:v>41230</c:v>
                </c:pt>
                <c:pt idx="2394">
                  <c:v>41237</c:v>
                </c:pt>
                <c:pt idx="2395">
                  <c:v>41244</c:v>
                </c:pt>
                <c:pt idx="2396">
                  <c:v>41251</c:v>
                </c:pt>
                <c:pt idx="2397">
                  <c:v>41258</c:v>
                </c:pt>
                <c:pt idx="2398">
                  <c:v>41265</c:v>
                </c:pt>
                <c:pt idx="2399">
                  <c:v>41272</c:v>
                </c:pt>
                <c:pt idx="2400">
                  <c:v>41279</c:v>
                </c:pt>
                <c:pt idx="2401">
                  <c:v>41286</c:v>
                </c:pt>
                <c:pt idx="2402">
                  <c:v>41293</c:v>
                </c:pt>
                <c:pt idx="2403">
                  <c:v>41300</c:v>
                </c:pt>
                <c:pt idx="2404">
                  <c:v>41307</c:v>
                </c:pt>
                <c:pt idx="2405">
                  <c:v>41314</c:v>
                </c:pt>
                <c:pt idx="2406">
                  <c:v>41321</c:v>
                </c:pt>
                <c:pt idx="2407">
                  <c:v>41328</c:v>
                </c:pt>
                <c:pt idx="2408">
                  <c:v>41335</c:v>
                </c:pt>
                <c:pt idx="2409">
                  <c:v>41342</c:v>
                </c:pt>
                <c:pt idx="2410">
                  <c:v>41349</c:v>
                </c:pt>
                <c:pt idx="2411">
                  <c:v>41356</c:v>
                </c:pt>
                <c:pt idx="2412">
                  <c:v>41363</c:v>
                </c:pt>
                <c:pt idx="2413">
                  <c:v>41370</c:v>
                </c:pt>
                <c:pt idx="2414">
                  <c:v>41377</c:v>
                </c:pt>
                <c:pt idx="2415">
                  <c:v>41384</c:v>
                </c:pt>
                <c:pt idx="2416">
                  <c:v>41391</c:v>
                </c:pt>
                <c:pt idx="2417">
                  <c:v>41398</c:v>
                </c:pt>
                <c:pt idx="2418">
                  <c:v>41405</c:v>
                </c:pt>
                <c:pt idx="2419">
                  <c:v>41412</c:v>
                </c:pt>
                <c:pt idx="2420">
                  <c:v>41419</c:v>
                </c:pt>
                <c:pt idx="2421">
                  <c:v>41426</c:v>
                </c:pt>
                <c:pt idx="2422">
                  <c:v>41433</c:v>
                </c:pt>
                <c:pt idx="2423">
                  <c:v>41440</c:v>
                </c:pt>
                <c:pt idx="2424">
                  <c:v>41447</c:v>
                </c:pt>
                <c:pt idx="2425">
                  <c:v>41454</c:v>
                </c:pt>
                <c:pt idx="2426">
                  <c:v>41461</c:v>
                </c:pt>
                <c:pt idx="2427">
                  <c:v>41468</c:v>
                </c:pt>
                <c:pt idx="2428">
                  <c:v>41475</c:v>
                </c:pt>
                <c:pt idx="2429">
                  <c:v>41482</c:v>
                </c:pt>
                <c:pt idx="2430">
                  <c:v>41489</c:v>
                </c:pt>
                <c:pt idx="2431">
                  <c:v>41496</c:v>
                </c:pt>
                <c:pt idx="2432">
                  <c:v>41503</c:v>
                </c:pt>
                <c:pt idx="2433">
                  <c:v>41510</c:v>
                </c:pt>
                <c:pt idx="2434">
                  <c:v>41517</c:v>
                </c:pt>
                <c:pt idx="2435">
                  <c:v>41524</c:v>
                </c:pt>
                <c:pt idx="2436">
                  <c:v>41531</c:v>
                </c:pt>
                <c:pt idx="2437">
                  <c:v>41538</c:v>
                </c:pt>
                <c:pt idx="2438">
                  <c:v>41545</c:v>
                </c:pt>
                <c:pt idx="2439">
                  <c:v>41552</c:v>
                </c:pt>
                <c:pt idx="2440">
                  <c:v>41559</c:v>
                </c:pt>
                <c:pt idx="2441">
                  <c:v>41566</c:v>
                </c:pt>
                <c:pt idx="2442">
                  <c:v>41573</c:v>
                </c:pt>
                <c:pt idx="2443">
                  <c:v>41580</c:v>
                </c:pt>
                <c:pt idx="2444">
                  <c:v>41587</c:v>
                </c:pt>
                <c:pt idx="2445">
                  <c:v>41594</c:v>
                </c:pt>
                <c:pt idx="2446">
                  <c:v>41601</c:v>
                </c:pt>
                <c:pt idx="2447">
                  <c:v>41608</c:v>
                </c:pt>
                <c:pt idx="2448">
                  <c:v>41615</c:v>
                </c:pt>
                <c:pt idx="2449">
                  <c:v>41622</c:v>
                </c:pt>
                <c:pt idx="2450">
                  <c:v>41629</c:v>
                </c:pt>
                <c:pt idx="2451">
                  <c:v>41636</c:v>
                </c:pt>
                <c:pt idx="2452">
                  <c:v>41643</c:v>
                </c:pt>
                <c:pt idx="2453">
                  <c:v>41650</c:v>
                </c:pt>
                <c:pt idx="2454">
                  <c:v>41657</c:v>
                </c:pt>
                <c:pt idx="2455">
                  <c:v>41664</c:v>
                </c:pt>
                <c:pt idx="2456">
                  <c:v>41671</c:v>
                </c:pt>
                <c:pt idx="2457">
                  <c:v>41678</c:v>
                </c:pt>
                <c:pt idx="2458">
                  <c:v>41685</c:v>
                </c:pt>
                <c:pt idx="2459">
                  <c:v>41692</c:v>
                </c:pt>
                <c:pt idx="2460">
                  <c:v>41699</c:v>
                </c:pt>
                <c:pt idx="2461">
                  <c:v>41706</c:v>
                </c:pt>
                <c:pt idx="2462">
                  <c:v>41713</c:v>
                </c:pt>
                <c:pt idx="2463">
                  <c:v>41720</c:v>
                </c:pt>
                <c:pt idx="2464">
                  <c:v>41727</c:v>
                </c:pt>
                <c:pt idx="2465">
                  <c:v>41734</c:v>
                </c:pt>
                <c:pt idx="2466">
                  <c:v>41741</c:v>
                </c:pt>
                <c:pt idx="2467">
                  <c:v>41748</c:v>
                </c:pt>
                <c:pt idx="2468">
                  <c:v>41755</c:v>
                </c:pt>
                <c:pt idx="2469">
                  <c:v>41762</c:v>
                </c:pt>
                <c:pt idx="2470">
                  <c:v>41769</c:v>
                </c:pt>
                <c:pt idx="2471">
                  <c:v>41776</c:v>
                </c:pt>
                <c:pt idx="2472">
                  <c:v>41783</c:v>
                </c:pt>
                <c:pt idx="2473">
                  <c:v>41790</c:v>
                </c:pt>
                <c:pt idx="2474">
                  <c:v>41797</c:v>
                </c:pt>
                <c:pt idx="2475">
                  <c:v>41804</c:v>
                </c:pt>
                <c:pt idx="2476">
                  <c:v>41811</c:v>
                </c:pt>
                <c:pt idx="2477">
                  <c:v>41818</c:v>
                </c:pt>
                <c:pt idx="2478">
                  <c:v>41825</c:v>
                </c:pt>
                <c:pt idx="2479">
                  <c:v>41832</c:v>
                </c:pt>
                <c:pt idx="2480">
                  <c:v>41839</c:v>
                </c:pt>
                <c:pt idx="2481">
                  <c:v>41846</c:v>
                </c:pt>
                <c:pt idx="2482">
                  <c:v>41853</c:v>
                </c:pt>
                <c:pt idx="2483">
                  <c:v>41860</c:v>
                </c:pt>
                <c:pt idx="2484">
                  <c:v>41867</c:v>
                </c:pt>
                <c:pt idx="2485">
                  <c:v>41874</c:v>
                </c:pt>
                <c:pt idx="2486">
                  <c:v>41881</c:v>
                </c:pt>
                <c:pt idx="2487">
                  <c:v>41888</c:v>
                </c:pt>
                <c:pt idx="2488">
                  <c:v>41895</c:v>
                </c:pt>
                <c:pt idx="2489">
                  <c:v>41902</c:v>
                </c:pt>
                <c:pt idx="2490">
                  <c:v>41909</c:v>
                </c:pt>
                <c:pt idx="2491">
                  <c:v>41916</c:v>
                </c:pt>
                <c:pt idx="2492">
                  <c:v>41923</c:v>
                </c:pt>
                <c:pt idx="2493">
                  <c:v>41930</c:v>
                </c:pt>
                <c:pt idx="2494">
                  <c:v>41937</c:v>
                </c:pt>
                <c:pt idx="2495">
                  <c:v>41944</c:v>
                </c:pt>
                <c:pt idx="2496">
                  <c:v>41951</c:v>
                </c:pt>
                <c:pt idx="2497">
                  <c:v>41958</c:v>
                </c:pt>
                <c:pt idx="2498">
                  <c:v>41965</c:v>
                </c:pt>
                <c:pt idx="2499">
                  <c:v>41972</c:v>
                </c:pt>
                <c:pt idx="2500">
                  <c:v>41979</c:v>
                </c:pt>
                <c:pt idx="2501">
                  <c:v>41986</c:v>
                </c:pt>
                <c:pt idx="2502">
                  <c:v>41993</c:v>
                </c:pt>
                <c:pt idx="2503">
                  <c:v>42000</c:v>
                </c:pt>
                <c:pt idx="2504">
                  <c:v>42007</c:v>
                </c:pt>
                <c:pt idx="2505">
                  <c:v>42014</c:v>
                </c:pt>
                <c:pt idx="2506">
                  <c:v>42021</c:v>
                </c:pt>
                <c:pt idx="2507">
                  <c:v>42028</c:v>
                </c:pt>
                <c:pt idx="2508">
                  <c:v>42035</c:v>
                </c:pt>
                <c:pt idx="2509">
                  <c:v>42042</c:v>
                </c:pt>
                <c:pt idx="2510">
                  <c:v>42049</c:v>
                </c:pt>
                <c:pt idx="2511">
                  <c:v>42056</c:v>
                </c:pt>
                <c:pt idx="2512">
                  <c:v>42063</c:v>
                </c:pt>
                <c:pt idx="2513">
                  <c:v>42070</c:v>
                </c:pt>
                <c:pt idx="2514">
                  <c:v>42077</c:v>
                </c:pt>
                <c:pt idx="2515">
                  <c:v>42084</c:v>
                </c:pt>
                <c:pt idx="2516">
                  <c:v>42091</c:v>
                </c:pt>
                <c:pt idx="2517">
                  <c:v>42098</c:v>
                </c:pt>
                <c:pt idx="2518">
                  <c:v>42105</c:v>
                </c:pt>
                <c:pt idx="2519">
                  <c:v>42112</c:v>
                </c:pt>
                <c:pt idx="2520">
                  <c:v>42119</c:v>
                </c:pt>
                <c:pt idx="2521">
                  <c:v>42126</c:v>
                </c:pt>
                <c:pt idx="2522">
                  <c:v>42133</c:v>
                </c:pt>
                <c:pt idx="2523">
                  <c:v>42140</c:v>
                </c:pt>
                <c:pt idx="2524">
                  <c:v>42147</c:v>
                </c:pt>
                <c:pt idx="2525">
                  <c:v>42154</c:v>
                </c:pt>
                <c:pt idx="2526">
                  <c:v>42161</c:v>
                </c:pt>
                <c:pt idx="2527">
                  <c:v>42168</c:v>
                </c:pt>
                <c:pt idx="2528">
                  <c:v>42175</c:v>
                </c:pt>
                <c:pt idx="2529">
                  <c:v>42182</c:v>
                </c:pt>
                <c:pt idx="2530">
                  <c:v>42189</c:v>
                </c:pt>
                <c:pt idx="2531">
                  <c:v>42196</c:v>
                </c:pt>
                <c:pt idx="2532">
                  <c:v>42203</c:v>
                </c:pt>
                <c:pt idx="2533">
                  <c:v>42210</c:v>
                </c:pt>
                <c:pt idx="2534">
                  <c:v>42217</c:v>
                </c:pt>
                <c:pt idx="2535">
                  <c:v>42224</c:v>
                </c:pt>
                <c:pt idx="2536">
                  <c:v>42231</c:v>
                </c:pt>
                <c:pt idx="2537">
                  <c:v>42238</c:v>
                </c:pt>
                <c:pt idx="2538">
                  <c:v>42245</c:v>
                </c:pt>
                <c:pt idx="2539">
                  <c:v>42252</c:v>
                </c:pt>
                <c:pt idx="2540">
                  <c:v>42259</c:v>
                </c:pt>
                <c:pt idx="2541">
                  <c:v>42266</c:v>
                </c:pt>
                <c:pt idx="2542">
                  <c:v>42273</c:v>
                </c:pt>
                <c:pt idx="2543">
                  <c:v>42280</c:v>
                </c:pt>
                <c:pt idx="2544">
                  <c:v>42287</c:v>
                </c:pt>
                <c:pt idx="2545">
                  <c:v>42294</c:v>
                </c:pt>
                <c:pt idx="2546">
                  <c:v>42301</c:v>
                </c:pt>
                <c:pt idx="2547">
                  <c:v>42308</c:v>
                </c:pt>
                <c:pt idx="2548">
                  <c:v>42315</c:v>
                </c:pt>
                <c:pt idx="2549">
                  <c:v>42322</c:v>
                </c:pt>
                <c:pt idx="2550">
                  <c:v>42329</c:v>
                </c:pt>
                <c:pt idx="2551">
                  <c:v>42336</c:v>
                </c:pt>
                <c:pt idx="2552">
                  <c:v>42343</c:v>
                </c:pt>
                <c:pt idx="2553">
                  <c:v>42350</c:v>
                </c:pt>
                <c:pt idx="2554">
                  <c:v>42357</c:v>
                </c:pt>
                <c:pt idx="2555">
                  <c:v>42364</c:v>
                </c:pt>
                <c:pt idx="2556">
                  <c:v>42371</c:v>
                </c:pt>
                <c:pt idx="2557">
                  <c:v>42378</c:v>
                </c:pt>
                <c:pt idx="2558">
                  <c:v>42385</c:v>
                </c:pt>
                <c:pt idx="2559">
                  <c:v>42392</c:v>
                </c:pt>
                <c:pt idx="2560">
                  <c:v>42399</c:v>
                </c:pt>
                <c:pt idx="2561">
                  <c:v>42406</c:v>
                </c:pt>
                <c:pt idx="2562">
                  <c:v>42413</c:v>
                </c:pt>
                <c:pt idx="2563">
                  <c:v>42420</c:v>
                </c:pt>
                <c:pt idx="2564">
                  <c:v>42427</c:v>
                </c:pt>
                <c:pt idx="2565">
                  <c:v>42434</c:v>
                </c:pt>
                <c:pt idx="2566">
                  <c:v>42441</c:v>
                </c:pt>
                <c:pt idx="2567">
                  <c:v>42448</c:v>
                </c:pt>
                <c:pt idx="2568">
                  <c:v>42455</c:v>
                </c:pt>
                <c:pt idx="2569">
                  <c:v>42462</c:v>
                </c:pt>
                <c:pt idx="2570">
                  <c:v>42469</c:v>
                </c:pt>
                <c:pt idx="2571">
                  <c:v>42476</c:v>
                </c:pt>
                <c:pt idx="2572">
                  <c:v>42483</c:v>
                </c:pt>
                <c:pt idx="2573">
                  <c:v>42490</c:v>
                </c:pt>
                <c:pt idx="2574">
                  <c:v>42497</c:v>
                </c:pt>
                <c:pt idx="2575">
                  <c:v>42504</c:v>
                </c:pt>
                <c:pt idx="2576">
                  <c:v>42511</c:v>
                </c:pt>
                <c:pt idx="2577">
                  <c:v>42518</c:v>
                </c:pt>
                <c:pt idx="2578">
                  <c:v>42525</c:v>
                </c:pt>
                <c:pt idx="2579">
                  <c:v>42532</c:v>
                </c:pt>
                <c:pt idx="2580">
                  <c:v>42539</c:v>
                </c:pt>
                <c:pt idx="2581">
                  <c:v>42546</c:v>
                </c:pt>
                <c:pt idx="2582">
                  <c:v>42553</c:v>
                </c:pt>
                <c:pt idx="2583">
                  <c:v>42560</c:v>
                </c:pt>
                <c:pt idx="2584">
                  <c:v>42567</c:v>
                </c:pt>
                <c:pt idx="2585">
                  <c:v>42574</c:v>
                </c:pt>
                <c:pt idx="2586">
                  <c:v>42581</c:v>
                </c:pt>
                <c:pt idx="2587">
                  <c:v>42588</c:v>
                </c:pt>
                <c:pt idx="2588">
                  <c:v>42595</c:v>
                </c:pt>
                <c:pt idx="2589">
                  <c:v>42602</c:v>
                </c:pt>
                <c:pt idx="2590">
                  <c:v>42609</c:v>
                </c:pt>
                <c:pt idx="2591">
                  <c:v>42616</c:v>
                </c:pt>
                <c:pt idx="2592">
                  <c:v>42623</c:v>
                </c:pt>
                <c:pt idx="2593">
                  <c:v>42630</c:v>
                </c:pt>
                <c:pt idx="2594">
                  <c:v>42637</c:v>
                </c:pt>
                <c:pt idx="2595">
                  <c:v>42644</c:v>
                </c:pt>
                <c:pt idx="2596">
                  <c:v>42651</c:v>
                </c:pt>
                <c:pt idx="2597">
                  <c:v>42658</c:v>
                </c:pt>
                <c:pt idx="2598">
                  <c:v>42665</c:v>
                </c:pt>
                <c:pt idx="2599">
                  <c:v>42672</c:v>
                </c:pt>
                <c:pt idx="2600">
                  <c:v>42679</c:v>
                </c:pt>
                <c:pt idx="2601">
                  <c:v>42686</c:v>
                </c:pt>
                <c:pt idx="2602">
                  <c:v>42693</c:v>
                </c:pt>
                <c:pt idx="2603">
                  <c:v>42700</c:v>
                </c:pt>
                <c:pt idx="2604">
                  <c:v>42707</c:v>
                </c:pt>
                <c:pt idx="2605">
                  <c:v>42714</c:v>
                </c:pt>
                <c:pt idx="2606">
                  <c:v>42721</c:v>
                </c:pt>
                <c:pt idx="2607">
                  <c:v>42728</c:v>
                </c:pt>
                <c:pt idx="2608">
                  <c:v>42735</c:v>
                </c:pt>
                <c:pt idx="2609">
                  <c:v>42742</c:v>
                </c:pt>
                <c:pt idx="2610">
                  <c:v>42749</c:v>
                </c:pt>
                <c:pt idx="2611">
                  <c:v>42756</c:v>
                </c:pt>
                <c:pt idx="2612">
                  <c:v>42763</c:v>
                </c:pt>
                <c:pt idx="2613">
                  <c:v>42770</c:v>
                </c:pt>
                <c:pt idx="2614">
                  <c:v>42777</c:v>
                </c:pt>
                <c:pt idx="2615">
                  <c:v>42784</c:v>
                </c:pt>
                <c:pt idx="2616">
                  <c:v>42791</c:v>
                </c:pt>
                <c:pt idx="2617">
                  <c:v>42798</c:v>
                </c:pt>
                <c:pt idx="2618">
                  <c:v>42805</c:v>
                </c:pt>
                <c:pt idx="2619">
                  <c:v>42812</c:v>
                </c:pt>
                <c:pt idx="2620">
                  <c:v>42819</c:v>
                </c:pt>
                <c:pt idx="2621">
                  <c:v>42826</c:v>
                </c:pt>
                <c:pt idx="2622">
                  <c:v>42833</c:v>
                </c:pt>
                <c:pt idx="2623">
                  <c:v>42840</c:v>
                </c:pt>
                <c:pt idx="2624">
                  <c:v>42847</c:v>
                </c:pt>
                <c:pt idx="2625">
                  <c:v>42854</c:v>
                </c:pt>
                <c:pt idx="2626">
                  <c:v>42861</c:v>
                </c:pt>
                <c:pt idx="2627">
                  <c:v>42868</c:v>
                </c:pt>
                <c:pt idx="2628">
                  <c:v>42875</c:v>
                </c:pt>
                <c:pt idx="2629">
                  <c:v>42882</c:v>
                </c:pt>
                <c:pt idx="2630">
                  <c:v>42889</c:v>
                </c:pt>
                <c:pt idx="2631">
                  <c:v>42896</c:v>
                </c:pt>
                <c:pt idx="2632">
                  <c:v>42903</c:v>
                </c:pt>
                <c:pt idx="2633">
                  <c:v>42910</c:v>
                </c:pt>
                <c:pt idx="2634">
                  <c:v>42917</c:v>
                </c:pt>
                <c:pt idx="2635">
                  <c:v>42924</c:v>
                </c:pt>
                <c:pt idx="2636">
                  <c:v>42931</c:v>
                </c:pt>
                <c:pt idx="2637">
                  <c:v>42938</c:v>
                </c:pt>
                <c:pt idx="2638">
                  <c:v>42945</c:v>
                </c:pt>
                <c:pt idx="2639">
                  <c:v>42952</c:v>
                </c:pt>
                <c:pt idx="2640">
                  <c:v>42959</c:v>
                </c:pt>
                <c:pt idx="2641">
                  <c:v>42966</c:v>
                </c:pt>
                <c:pt idx="2642">
                  <c:v>42973</c:v>
                </c:pt>
                <c:pt idx="2643">
                  <c:v>42980</c:v>
                </c:pt>
                <c:pt idx="2644">
                  <c:v>42987</c:v>
                </c:pt>
                <c:pt idx="2645">
                  <c:v>42994</c:v>
                </c:pt>
                <c:pt idx="2646">
                  <c:v>43001</c:v>
                </c:pt>
                <c:pt idx="2647">
                  <c:v>43008</c:v>
                </c:pt>
                <c:pt idx="2648">
                  <c:v>43015</c:v>
                </c:pt>
                <c:pt idx="2649">
                  <c:v>43022</c:v>
                </c:pt>
                <c:pt idx="2650">
                  <c:v>43029</c:v>
                </c:pt>
                <c:pt idx="2651">
                  <c:v>43036</c:v>
                </c:pt>
                <c:pt idx="2652">
                  <c:v>43043</c:v>
                </c:pt>
                <c:pt idx="2653">
                  <c:v>43050</c:v>
                </c:pt>
                <c:pt idx="2654">
                  <c:v>43057</c:v>
                </c:pt>
                <c:pt idx="2655">
                  <c:v>43064</c:v>
                </c:pt>
                <c:pt idx="2656">
                  <c:v>43071</c:v>
                </c:pt>
                <c:pt idx="2657">
                  <c:v>43078</c:v>
                </c:pt>
                <c:pt idx="2658">
                  <c:v>43085</c:v>
                </c:pt>
                <c:pt idx="2659">
                  <c:v>43092</c:v>
                </c:pt>
                <c:pt idx="2660">
                  <c:v>43099</c:v>
                </c:pt>
                <c:pt idx="2661">
                  <c:v>43106</c:v>
                </c:pt>
                <c:pt idx="2662">
                  <c:v>43113</c:v>
                </c:pt>
                <c:pt idx="2663">
                  <c:v>43120</c:v>
                </c:pt>
                <c:pt idx="2664">
                  <c:v>43127</c:v>
                </c:pt>
                <c:pt idx="2665">
                  <c:v>43134</c:v>
                </c:pt>
                <c:pt idx="2666">
                  <c:v>43141</c:v>
                </c:pt>
                <c:pt idx="2667">
                  <c:v>43148</c:v>
                </c:pt>
                <c:pt idx="2668">
                  <c:v>43155</c:v>
                </c:pt>
                <c:pt idx="2669">
                  <c:v>43162</c:v>
                </c:pt>
                <c:pt idx="2670">
                  <c:v>43169</c:v>
                </c:pt>
                <c:pt idx="2671">
                  <c:v>43176</c:v>
                </c:pt>
                <c:pt idx="2672">
                  <c:v>43183</c:v>
                </c:pt>
                <c:pt idx="2673">
                  <c:v>43190</c:v>
                </c:pt>
                <c:pt idx="2674">
                  <c:v>43197</c:v>
                </c:pt>
                <c:pt idx="2675">
                  <c:v>43204</c:v>
                </c:pt>
                <c:pt idx="2676">
                  <c:v>43211</c:v>
                </c:pt>
                <c:pt idx="2677">
                  <c:v>43218</c:v>
                </c:pt>
                <c:pt idx="2678">
                  <c:v>43225</c:v>
                </c:pt>
                <c:pt idx="2679">
                  <c:v>43232</c:v>
                </c:pt>
                <c:pt idx="2680">
                  <c:v>43239</c:v>
                </c:pt>
                <c:pt idx="2681">
                  <c:v>43246</c:v>
                </c:pt>
                <c:pt idx="2682">
                  <c:v>43253</c:v>
                </c:pt>
                <c:pt idx="2683">
                  <c:v>43260</c:v>
                </c:pt>
                <c:pt idx="2684">
                  <c:v>43267</c:v>
                </c:pt>
                <c:pt idx="2685">
                  <c:v>43274</c:v>
                </c:pt>
                <c:pt idx="2686">
                  <c:v>43281</c:v>
                </c:pt>
                <c:pt idx="2687">
                  <c:v>43288</c:v>
                </c:pt>
                <c:pt idx="2688">
                  <c:v>43295</c:v>
                </c:pt>
                <c:pt idx="2689">
                  <c:v>43302</c:v>
                </c:pt>
                <c:pt idx="2690">
                  <c:v>43309</c:v>
                </c:pt>
                <c:pt idx="2691">
                  <c:v>43316</c:v>
                </c:pt>
                <c:pt idx="2692">
                  <c:v>43323</c:v>
                </c:pt>
                <c:pt idx="2693">
                  <c:v>43330</c:v>
                </c:pt>
                <c:pt idx="2694">
                  <c:v>43337</c:v>
                </c:pt>
                <c:pt idx="2695">
                  <c:v>43344</c:v>
                </c:pt>
                <c:pt idx="2696">
                  <c:v>43351</c:v>
                </c:pt>
                <c:pt idx="2697">
                  <c:v>43358</c:v>
                </c:pt>
                <c:pt idx="2698">
                  <c:v>43365</c:v>
                </c:pt>
                <c:pt idx="2699">
                  <c:v>43372</c:v>
                </c:pt>
                <c:pt idx="2700">
                  <c:v>43379</c:v>
                </c:pt>
                <c:pt idx="2701">
                  <c:v>43386</c:v>
                </c:pt>
                <c:pt idx="2702">
                  <c:v>43393</c:v>
                </c:pt>
                <c:pt idx="2703">
                  <c:v>43400</c:v>
                </c:pt>
                <c:pt idx="2704">
                  <c:v>43407</c:v>
                </c:pt>
                <c:pt idx="2705">
                  <c:v>43414</c:v>
                </c:pt>
                <c:pt idx="2706">
                  <c:v>43421</c:v>
                </c:pt>
                <c:pt idx="2707">
                  <c:v>43428</c:v>
                </c:pt>
                <c:pt idx="2708">
                  <c:v>43435</c:v>
                </c:pt>
                <c:pt idx="2709">
                  <c:v>43442</c:v>
                </c:pt>
                <c:pt idx="2710">
                  <c:v>43449</c:v>
                </c:pt>
                <c:pt idx="2711">
                  <c:v>43456</c:v>
                </c:pt>
                <c:pt idx="2712">
                  <c:v>43463</c:v>
                </c:pt>
                <c:pt idx="2713">
                  <c:v>43470</c:v>
                </c:pt>
                <c:pt idx="2714">
                  <c:v>43477</c:v>
                </c:pt>
                <c:pt idx="2715">
                  <c:v>43484</c:v>
                </c:pt>
                <c:pt idx="2716">
                  <c:v>43491</c:v>
                </c:pt>
                <c:pt idx="2717">
                  <c:v>43498</c:v>
                </c:pt>
                <c:pt idx="2718">
                  <c:v>43505</c:v>
                </c:pt>
                <c:pt idx="2719">
                  <c:v>43512</c:v>
                </c:pt>
                <c:pt idx="2720">
                  <c:v>43519</c:v>
                </c:pt>
                <c:pt idx="2721">
                  <c:v>43526</c:v>
                </c:pt>
                <c:pt idx="2722">
                  <c:v>43533</c:v>
                </c:pt>
                <c:pt idx="2723">
                  <c:v>43540</c:v>
                </c:pt>
                <c:pt idx="2724">
                  <c:v>43547</c:v>
                </c:pt>
                <c:pt idx="2725">
                  <c:v>43554</c:v>
                </c:pt>
                <c:pt idx="2726">
                  <c:v>43561</c:v>
                </c:pt>
                <c:pt idx="2727">
                  <c:v>43568</c:v>
                </c:pt>
                <c:pt idx="2728">
                  <c:v>43575</c:v>
                </c:pt>
                <c:pt idx="2729">
                  <c:v>43582</c:v>
                </c:pt>
                <c:pt idx="2730">
                  <c:v>43589</c:v>
                </c:pt>
                <c:pt idx="2731">
                  <c:v>43596</c:v>
                </c:pt>
                <c:pt idx="2732">
                  <c:v>43603</c:v>
                </c:pt>
                <c:pt idx="2733">
                  <c:v>43610</c:v>
                </c:pt>
                <c:pt idx="2734">
                  <c:v>43617</c:v>
                </c:pt>
                <c:pt idx="2735">
                  <c:v>43624</c:v>
                </c:pt>
                <c:pt idx="2736">
                  <c:v>43631</c:v>
                </c:pt>
                <c:pt idx="2737">
                  <c:v>43638</c:v>
                </c:pt>
                <c:pt idx="2738">
                  <c:v>43645</c:v>
                </c:pt>
                <c:pt idx="2739">
                  <c:v>43652</c:v>
                </c:pt>
                <c:pt idx="2740">
                  <c:v>43659</c:v>
                </c:pt>
                <c:pt idx="2741">
                  <c:v>43666</c:v>
                </c:pt>
                <c:pt idx="2742">
                  <c:v>43673</c:v>
                </c:pt>
                <c:pt idx="2743">
                  <c:v>43680</c:v>
                </c:pt>
                <c:pt idx="2744">
                  <c:v>43687</c:v>
                </c:pt>
                <c:pt idx="2745">
                  <c:v>43694</c:v>
                </c:pt>
                <c:pt idx="2746">
                  <c:v>43701</c:v>
                </c:pt>
                <c:pt idx="2747">
                  <c:v>43708</c:v>
                </c:pt>
                <c:pt idx="2748">
                  <c:v>43715</c:v>
                </c:pt>
                <c:pt idx="2749">
                  <c:v>43722</c:v>
                </c:pt>
                <c:pt idx="2750">
                  <c:v>43729</c:v>
                </c:pt>
                <c:pt idx="2751">
                  <c:v>43736</c:v>
                </c:pt>
                <c:pt idx="2752">
                  <c:v>43743</c:v>
                </c:pt>
                <c:pt idx="2753">
                  <c:v>43750</c:v>
                </c:pt>
                <c:pt idx="2754">
                  <c:v>43757</c:v>
                </c:pt>
                <c:pt idx="2755">
                  <c:v>43764</c:v>
                </c:pt>
                <c:pt idx="2756">
                  <c:v>43771</c:v>
                </c:pt>
                <c:pt idx="2757">
                  <c:v>43778</c:v>
                </c:pt>
                <c:pt idx="2758">
                  <c:v>43785</c:v>
                </c:pt>
                <c:pt idx="2759">
                  <c:v>43792</c:v>
                </c:pt>
                <c:pt idx="2760">
                  <c:v>43799</c:v>
                </c:pt>
                <c:pt idx="2761">
                  <c:v>43806</c:v>
                </c:pt>
                <c:pt idx="2762">
                  <c:v>43813</c:v>
                </c:pt>
                <c:pt idx="2763">
                  <c:v>43820</c:v>
                </c:pt>
                <c:pt idx="2764">
                  <c:v>43827</c:v>
                </c:pt>
                <c:pt idx="2765">
                  <c:v>43834</c:v>
                </c:pt>
                <c:pt idx="2766">
                  <c:v>43841</c:v>
                </c:pt>
                <c:pt idx="2767">
                  <c:v>43848</c:v>
                </c:pt>
                <c:pt idx="2768">
                  <c:v>43855</c:v>
                </c:pt>
                <c:pt idx="2769">
                  <c:v>43862</c:v>
                </c:pt>
                <c:pt idx="2770">
                  <c:v>43869</c:v>
                </c:pt>
                <c:pt idx="2771">
                  <c:v>43876</c:v>
                </c:pt>
                <c:pt idx="2772">
                  <c:v>43883</c:v>
                </c:pt>
                <c:pt idx="2773">
                  <c:v>43890</c:v>
                </c:pt>
                <c:pt idx="2774">
                  <c:v>43897</c:v>
                </c:pt>
                <c:pt idx="2775">
                  <c:v>43904</c:v>
                </c:pt>
                <c:pt idx="2776">
                  <c:v>43911</c:v>
                </c:pt>
                <c:pt idx="2777">
                  <c:v>43911</c:v>
                </c:pt>
                <c:pt idx="2778">
                  <c:v>43911</c:v>
                </c:pt>
                <c:pt idx="2779">
                  <c:v>43911</c:v>
                </c:pt>
                <c:pt idx="2780">
                  <c:v>43911</c:v>
                </c:pt>
                <c:pt idx="2781">
                  <c:v>43911</c:v>
                </c:pt>
                <c:pt idx="2782">
                  <c:v>43911</c:v>
                </c:pt>
                <c:pt idx="2783">
                  <c:v>43911</c:v>
                </c:pt>
                <c:pt idx="2784">
                  <c:v>43911</c:v>
                </c:pt>
                <c:pt idx="2785">
                  <c:v>43911</c:v>
                </c:pt>
                <c:pt idx="2786">
                  <c:v>43911</c:v>
                </c:pt>
                <c:pt idx="2787">
                  <c:v>43911</c:v>
                </c:pt>
                <c:pt idx="2788">
                  <c:v>43911</c:v>
                </c:pt>
              </c:numCache>
            </c:numRef>
          </c:cat>
          <c:val>
            <c:numRef>
              <c:f>Sheet1!$B$2:$B$2790</c:f>
              <c:numCache>
                <c:formatCode>#,##0.00</c:formatCode>
                <c:ptCount val="2789"/>
                <c:pt idx="0">
                  <c:v>208</c:v>
                </c:pt>
                <c:pt idx="1">
                  <c:v>207</c:v>
                </c:pt>
                <c:pt idx="2">
                  <c:v>217</c:v>
                </c:pt>
                <c:pt idx="3">
                  <c:v>204</c:v>
                </c:pt>
                <c:pt idx="4">
                  <c:v>216</c:v>
                </c:pt>
                <c:pt idx="5">
                  <c:v>229</c:v>
                </c:pt>
                <c:pt idx="6">
                  <c:v>229</c:v>
                </c:pt>
                <c:pt idx="7">
                  <c:v>242</c:v>
                </c:pt>
                <c:pt idx="8">
                  <c:v>310</c:v>
                </c:pt>
                <c:pt idx="9">
                  <c:v>241</c:v>
                </c:pt>
                <c:pt idx="10">
                  <c:v>245</c:v>
                </c:pt>
                <c:pt idx="11">
                  <c:v>247</c:v>
                </c:pt>
                <c:pt idx="12">
                  <c:v>259</c:v>
                </c:pt>
                <c:pt idx="13">
                  <c:v>257</c:v>
                </c:pt>
                <c:pt idx="14">
                  <c:v>299</c:v>
                </c:pt>
                <c:pt idx="15">
                  <c:v>245</c:v>
                </c:pt>
                <c:pt idx="16">
                  <c:v>255</c:v>
                </c:pt>
                <c:pt idx="17">
                  <c:v>254</c:v>
                </c:pt>
                <c:pt idx="18">
                  <c:v>231</c:v>
                </c:pt>
                <c:pt idx="19">
                  <c:v>230</c:v>
                </c:pt>
                <c:pt idx="20">
                  <c:v>228</c:v>
                </c:pt>
                <c:pt idx="21">
                  <c:v>248</c:v>
                </c:pt>
                <c:pt idx="22">
                  <c:v>238</c:v>
                </c:pt>
                <c:pt idx="23">
                  <c:v>224</c:v>
                </c:pt>
                <c:pt idx="24">
                  <c:v>218</c:v>
                </c:pt>
                <c:pt idx="25">
                  <c:v>209</c:v>
                </c:pt>
                <c:pt idx="26">
                  <c:v>240</c:v>
                </c:pt>
                <c:pt idx="27">
                  <c:v>241</c:v>
                </c:pt>
                <c:pt idx="28">
                  <c:v>240</c:v>
                </c:pt>
                <c:pt idx="29">
                  <c:v>209</c:v>
                </c:pt>
                <c:pt idx="30">
                  <c:v>221</c:v>
                </c:pt>
                <c:pt idx="31">
                  <c:v>202</c:v>
                </c:pt>
                <c:pt idx="32">
                  <c:v>215</c:v>
                </c:pt>
                <c:pt idx="33">
                  <c:v>213</c:v>
                </c:pt>
                <c:pt idx="34">
                  <c:v>218</c:v>
                </c:pt>
                <c:pt idx="35">
                  <c:v>231</c:v>
                </c:pt>
                <c:pt idx="36">
                  <c:v>220</c:v>
                </c:pt>
                <c:pt idx="37">
                  <c:v>209</c:v>
                </c:pt>
                <c:pt idx="38">
                  <c:v>204</c:v>
                </c:pt>
                <c:pt idx="39">
                  <c:v>231</c:v>
                </c:pt>
                <c:pt idx="40">
                  <c:v>206</c:v>
                </c:pt>
                <c:pt idx="41">
                  <c:v>223</c:v>
                </c:pt>
                <c:pt idx="42">
                  <c:v>207</c:v>
                </c:pt>
                <c:pt idx="43">
                  <c:v>222</c:v>
                </c:pt>
                <c:pt idx="44">
                  <c:v>214</c:v>
                </c:pt>
                <c:pt idx="45">
                  <c:v>198</c:v>
                </c:pt>
                <c:pt idx="46">
                  <c:v>191</c:v>
                </c:pt>
                <c:pt idx="47">
                  <c:v>196</c:v>
                </c:pt>
                <c:pt idx="48">
                  <c:v>221</c:v>
                </c:pt>
                <c:pt idx="49">
                  <c:v>204</c:v>
                </c:pt>
                <c:pt idx="50">
                  <c:v>219</c:v>
                </c:pt>
                <c:pt idx="51">
                  <c:v>216</c:v>
                </c:pt>
                <c:pt idx="52">
                  <c:v>222</c:v>
                </c:pt>
                <c:pt idx="53">
                  <c:v>222</c:v>
                </c:pt>
                <c:pt idx="54">
                  <c:v>221</c:v>
                </c:pt>
                <c:pt idx="55">
                  <c:v>198</c:v>
                </c:pt>
                <c:pt idx="56">
                  <c:v>244</c:v>
                </c:pt>
                <c:pt idx="57">
                  <c:v>210</c:v>
                </c:pt>
                <c:pt idx="58">
                  <c:v>196</c:v>
                </c:pt>
                <c:pt idx="59">
                  <c:v>193</c:v>
                </c:pt>
                <c:pt idx="60" formatCode="General">
                  <c:v>190</c:v>
                </c:pt>
                <c:pt idx="61" formatCode="General">
                  <c:v>204</c:v>
                </c:pt>
                <c:pt idx="62" formatCode="General">
                  <c:v>190</c:v>
                </c:pt>
                <c:pt idx="63" formatCode="General">
                  <c:v>200</c:v>
                </c:pt>
                <c:pt idx="64" formatCode="General">
                  <c:v>192</c:v>
                </c:pt>
                <c:pt idx="65" formatCode="General">
                  <c:v>191</c:v>
                </c:pt>
                <c:pt idx="66" formatCode="General">
                  <c:v>171</c:v>
                </c:pt>
                <c:pt idx="67" formatCode="General">
                  <c:v>183</c:v>
                </c:pt>
                <c:pt idx="68" formatCode="General">
                  <c:v>251</c:v>
                </c:pt>
                <c:pt idx="69" formatCode="General">
                  <c:v>209</c:v>
                </c:pt>
                <c:pt idx="70" formatCode="General">
                  <c:v>194</c:v>
                </c:pt>
                <c:pt idx="71" formatCode="General">
                  <c:v>199</c:v>
                </c:pt>
                <c:pt idx="72" formatCode="General">
                  <c:v>194</c:v>
                </c:pt>
                <c:pt idx="73" formatCode="General">
                  <c:v>199</c:v>
                </c:pt>
                <c:pt idx="74" formatCode="General">
                  <c:v>192</c:v>
                </c:pt>
                <c:pt idx="75" formatCode="General">
                  <c:v>194</c:v>
                </c:pt>
                <c:pt idx="76" formatCode="General">
                  <c:v>189</c:v>
                </c:pt>
                <c:pt idx="77" formatCode="General">
                  <c:v>194</c:v>
                </c:pt>
                <c:pt idx="78" formatCode="General">
                  <c:v>214</c:v>
                </c:pt>
                <c:pt idx="79" formatCode="General">
                  <c:v>186</c:v>
                </c:pt>
                <c:pt idx="80" formatCode="General">
                  <c:v>180</c:v>
                </c:pt>
                <c:pt idx="81" formatCode="General">
                  <c:v>205</c:v>
                </c:pt>
                <c:pt idx="82" formatCode="General">
                  <c:v>206</c:v>
                </c:pt>
                <c:pt idx="83" formatCode="General">
                  <c:v>218</c:v>
                </c:pt>
                <c:pt idx="84" formatCode="General">
                  <c:v>192</c:v>
                </c:pt>
                <c:pt idx="85" formatCode="General">
                  <c:v>193</c:v>
                </c:pt>
                <c:pt idx="86" formatCode="General">
                  <c:v>188</c:v>
                </c:pt>
                <c:pt idx="87" formatCode="General">
                  <c:v>189</c:v>
                </c:pt>
                <c:pt idx="88" formatCode="General">
                  <c:v>195</c:v>
                </c:pt>
                <c:pt idx="89" formatCode="General">
                  <c:v>191</c:v>
                </c:pt>
                <c:pt idx="90" formatCode="General">
                  <c:v>189</c:v>
                </c:pt>
                <c:pt idx="91" formatCode="General">
                  <c:v>185</c:v>
                </c:pt>
                <c:pt idx="92" formatCode="General">
                  <c:v>186</c:v>
                </c:pt>
                <c:pt idx="93" formatCode="General">
                  <c:v>191</c:v>
                </c:pt>
                <c:pt idx="94" formatCode="General">
                  <c:v>182</c:v>
                </c:pt>
                <c:pt idx="95" formatCode="General">
                  <c:v>181</c:v>
                </c:pt>
                <c:pt idx="96" formatCode="General">
                  <c:v>183</c:v>
                </c:pt>
                <c:pt idx="97" formatCode="General">
                  <c:v>192</c:v>
                </c:pt>
                <c:pt idx="98" formatCode="General">
                  <c:v>199</c:v>
                </c:pt>
                <c:pt idx="99" formatCode="General">
                  <c:v>162</c:v>
                </c:pt>
                <c:pt idx="100" formatCode="General">
                  <c:v>188</c:v>
                </c:pt>
                <c:pt idx="101" formatCode="General">
                  <c:v>195</c:v>
                </c:pt>
                <c:pt idx="102" formatCode="General">
                  <c:v>192</c:v>
                </c:pt>
                <c:pt idx="103" formatCode="General">
                  <c:v>223</c:v>
                </c:pt>
                <c:pt idx="104" formatCode="General">
                  <c:v>190</c:v>
                </c:pt>
                <c:pt idx="105" formatCode="General">
                  <c:v>191</c:v>
                </c:pt>
                <c:pt idx="106" formatCode="General">
                  <c:v>192</c:v>
                </c:pt>
                <c:pt idx="107" formatCode="General">
                  <c:v>193</c:v>
                </c:pt>
                <c:pt idx="108" formatCode="General">
                  <c:v>203</c:v>
                </c:pt>
                <c:pt idx="109" formatCode="General">
                  <c:v>197</c:v>
                </c:pt>
                <c:pt idx="110" formatCode="General">
                  <c:v>192</c:v>
                </c:pt>
                <c:pt idx="111" formatCode="General">
                  <c:v>192</c:v>
                </c:pt>
                <c:pt idx="112" formatCode="General">
                  <c:v>201</c:v>
                </c:pt>
                <c:pt idx="113" formatCode="General">
                  <c:v>191</c:v>
                </c:pt>
                <c:pt idx="114" formatCode="General">
                  <c:v>189</c:v>
                </c:pt>
                <c:pt idx="115" formatCode="General">
                  <c:v>181</c:v>
                </c:pt>
                <c:pt idx="116" formatCode="General">
                  <c:v>183</c:v>
                </c:pt>
                <c:pt idx="117" formatCode="General">
                  <c:v>182</c:v>
                </c:pt>
                <c:pt idx="118" formatCode="General">
                  <c:v>190</c:v>
                </c:pt>
                <c:pt idx="119" formatCode="General">
                  <c:v>187</c:v>
                </c:pt>
                <c:pt idx="120" formatCode="General">
                  <c:v>177</c:v>
                </c:pt>
                <c:pt idx="121" formatCode="General">
                  <c:v>177</c:v>
                </c:pt>
                <c:pt idx="122" formatCode="General">
                  <c:v>183</c:v>
                </c:pt>
                <c:pt idx="123" formatCode="General">
                  <c:v>179</c:v>
                </c:pt>
                <c:pt idx="124" formatCode="General">
                  <c:v>180</c:v>
                </c:pt>
                <c:pt idx="125" formatCode="General">
                  <c:v>187</c:v>
                </c:pt>
                <c:pt idx="126" formatCode="General">
                  <c:v>192</c:v>
                </c:pt>
                <c:pt idx="127" formatCode="General">
                  <c:v>182</c:v>
                </c:pt>
                <c:pt idx="128" formatCode="General">
                  <c:v>191</c:v>
                </c:pt>
                <c:pt idx="129" formatCode="General">
                  <c:v>203</c:v>
                </c:pt>
                <c:pt idx="130" formatCode="General">
                  <c:v>227</c:v>
                </c:pt>
                <c:pt idx="131" formatCode="General">
                  <c:v>210</c:v>
                </c:pt>
                <c:pt idx="132" formatCode="General">
                  <c:v>206</c:v>
                </c:pt>
                <c:pt idx="133" formatCode="General">
                  <c:v>192</c:v>
                </c:pt>
                <c:pt idx="134" formatCode="General">
                  <c:v>196</c:v>
                </c:pt>
                <c:pt idx="135" formatCode="General">
                  <c:v>203</c:v>
                </c:pt>
                <c:pt idx="136" formatCode="General">
                  <c:v>199</c:v>
                </c:pt>
                <c:pt idx="137" formatCode="General">
                  <c:v>199</c:v>
                </c:pt>
                <c:pt idx="138" formatCode="General">
                  <c:v>195</c:v>
                </c:pt>
                <c:pt idx="139" formatCode="General">
                  <c:v>182</c:v>
                </c:pt>
                <c:pt idx="140" formatCode="General">
                  <c:v>209</c:v>
                </c:pt>
                <c:pt idx="141" formatCode="General">
                  <c:v>195</c:v>
                </c:pt>
                <c:pt idx="142" formatCode="General">
                  <c:v>193</c:v>
                </c:pt>
                <c:pt idx="143" formatCode="General">
                  <c:v>193</c:v>
                </c:pt>
                <c:pt idx="144" formatCode="General">
                  <c:v>200</c:v>
                </c:pt>
                <c:pt idx="145" formatCode="General">
                  <c:v>199</c:v>
                </c:pt>
                <c:pt idx="146" formatCode="General">
                  <c:v>205</c:v>
                </c:pt>
                <c:pt idx="147" formatCode="General">
                  <c:v>198</c:v>
                </c:pt>
                <c:pt idx="148" formatCode="General">
                  <c:v>211</c:v>
                </c:pt>
                <c:pt idx="149" formatCode="General">
                  <c:v>197</c:v>
                </c:pt>
                <c:pt idx="150" formatCode="General">
                  <c:v>217</c:v>
                </c:pt>
                <c:pt idx="151" formatCode="General">
                  <c:v>202</c:v>
                </c:pt>
                <c:pt idx="152" formatCode="General">
                  <c:v>202</c:v>
                </c:pt>
                <c:pt idx="153" formatCode="General">
                  <c:v>222</c:v>
                </c:pt>
                <c:pt idx="154" formatCode="General">
                  <c:v>232</c:v>
                </c:pt>
                <c:pt idx="155" formatCode="General">
                  <c:v>223</c:v>
                </c:pt>
                <c:pt idx="156" formatCode="General">
                  <c:v>230</c:v>
                </c:pt>
                <c:pt idx="157" formatCode="General">
                  <c:v>242</c:v>
                </c:pt>
                <c:pt idx="158" formatCode="General">
                  <c:v>268</c:v>
                </c:pt>
                <c:pt idx="159" formatCode="General">
                  <c:v>256</c:v>
                </c:pt>
                <c:pt idx="160" formatCode="General">
                  <c:v>239</c:v>
                </c:pt>
                <c:pt idx="161" formatCode="General">
                  <c:v>256</c:v>
                </c:pt>
                <c:pt idx="162" formatCode="General">
                  <c:v>265</c:v>
                </c:pt>
                <c:pt idx="163" formatCode="General">
                  <c:v>271</c:v>
                </c:pt>
                <c:pt idx="164" formatCode="General">
                  <c:v>242</c:v>
                </c:pt>
                <c:pt idx="165" formatCode="General">
                  <c:v>262</c:v>
                </c:pt>
                <c:pt idx="166" formatCode="General">
                  <c:v>271</c:v>
                </c:pt>
                <c:pt idx="167" formatCode="General">
                  <c:v>264</c:v>
                </c:pt>
                <c:pt idx="168" formatCode="General">
                  <c:v>276</c:v>
                </c:pt>
                <c:pt idx="169" formatCode="General">
                  <c:v>273</c:v>
                </c:pt>
                <c:pt idx="170" formatCode="General">
                  <c:v>305</c:v>
                </c:pt>
                <c:pt idx="171" formatCode="General">
                  <c:v>374</c:v>
                </c:pt>
                <c:pt idx="172" formatCode="General">
                  <c:v>349</c:v>
                </c:pt>
                <c:pt idx="173" formatCode="General">
                  <c:v>334</c:v>
                </c:pt>
                <c:pt idx="174" formatCode="General">
                  <c:v>318</c:v>
                </c:pt>
                <c:pt idx="175" formatCode="General">
                  <c:v>303</c:v>
                </c:pt>
                <c:pt idx="176" formatCode="General">
                  <c:v>296</c:v>
                </c:pt>
                <c:pt idx="177" formatCode="General">
                  <c:v>301</c:v>
                </c:pt>
                <c:pt idx="178" formatCode="General">
                  <c:v>301</c:v>
                </c:pt>
                <c:pt idx="179" formatCode="General">
                  <c:v>298</c:v>
                </c:pt>
                <c:pt idx="180" formatCode="General">
                  <c:v>296</c:v>
                </c:pt>
                <c:pt idx="181" formatCode="General">
                  <c:v>291</c:v>
                </c:pt>
                <c:pt idx="182" formatCode="General">
                  <c:v>277</c:v>
                </c:pt>
                <c:pt idx="183" formatCode="General">
                  <c:v>288</c:v>
                </c:pt>
                <c:pt idx="184" formatCode="General">
                  <c:v>294</c:v>
                </c:pt>
                <c:pt idx="185" formatCode="General">
                  <c:v>287</c:v>
                </c:pt>
                <c:pt idx="186" formatCode="General">
                  <c:v>261</c:v>
                </c:pt>
                <c:pt idx="187" formatCode="General">
                  <c:v>266</c:v>
                </c:pt>
                <c:pt idx="188" formatCode="General">
                  <c:v>300</c:v>
                </c:pt>
                <c:pt idx="189" formatCode="General">
                  <c:v>303</c:v>
                </c:pt>
                <c:pt idx="190" formatCode="General">
                  <c:v>297</c:v>
                </c:pt>
                <c:pt idx="191" formatCode="General">
                  <c:v>324</c:v>
                </c:pt>
                <c:pt idx="192" formatCode="General">
                  <c:v>292</c:v>
                </c:pt>
                <c:pt idx="193" formatCode="General">
                  <c:v>325</c:v>
                </c:pt>
                <c:pt idx="194" formatCode="General">
                  <c:v>333</c:v>
                </c:pt>
                <c:pt idx="195" formatCode="General">
                  <c:v>350</c:v>
                </c:pt>
                <c:pt idx="196" formatCode="General">
                  <c:v>327</c:v>
                </c:pt>
                <c:pt idx="197" formatCode="General">
                  <c:v>334</c:v>
                </c:pt>
                <c:pt idx="198" formatCode="General">
                  <c:v>330</c:v>
                </c:pt>
                <c:pt idx="199" formatCode="General">
                  <c:v>327</c:v>
                </c:pt>
                <c:pt idx="200" formatCode="General">
                  <c:v>336</c:v>
                </c:pt>
                <c:pt idx="201" formatCode="General">
                  <c:v>314</c:v>
                </c:pt>
                <c:pt idx="202" formatCode="General">
                  <c:v>314</c:v>
                </c:pt>
                <c:pt idx="203" formatCode="General">
                  <c:v>337</c:v>
                </c:pt>
                <c:pt idx="204" formatCode="General">
                  <c:v>308</c:v>
                </c:pt>
                <c:pt idx="205" formatCode="General">
                  <c:v>306</c:v>
                </c:pt>
                <c:pt idx="206" formatCode="General">
                  <c:v>289</c:v>
                </c:pt>
                <c:pt idx="207" formatCode="General">
                  <c:v>321</c:v>
                </c:pt>
                <c:pt idx="208" formatCode="General">
                  <c:v>303</c:v>
                </c:pt>
                <c:pt idx="209" formatCode="General">
                  <c:v>288</c:v>
                </c:pt>
                <c:pt idx="210" formatCode="General">
                  <c:v>299</c:v>
                </c:pt>
                <c:pt idx="211" formatCode="General">
                  <c:v>312</c:v>
                </c:pt>
                <c:pt idx="212" formatCode="General">
                  <c:v>292</c:v>
                </c:pt>
                <c:pt idx="213" formatCode="General">
                  <c:v>296</c:v>
                </c:pt>
                <c:pt idx="214" formatCode="General">
                  <c:v>282</c:v>
                </c:pt>
                <c:pt idx="215" formatCode="General">
                  <c:v>268</c:v>
                </c:pt>
                <c:pt idx="216" formatCode="General">
                  <c:v>290</c:v>
                </c:pt>
                <c:pt idx="217" formatCode="General">
                  <c:v>297</c:v>
                </c:pt>
                <c:pt idx="218" formatCode="General">
                  <c:v>287</c:v>
                </c:pt>
                <c:pt idx="219" formatCode="General">
                  <c:v>291</c:v>
                </c:pt>
                <c:pt idx="220" formatCode="General">
                  <c:v>300</c:v>
                </c:pt>
                <c:pt idx="221" formatCode="General">
                  <c:v>299</c:v>
                </c:pt>
                <c:pt idx="222" formatCode="General">
                  <c:v>279</c:v>
                </c:pt>
                <c:pt idx="223" formatCode="General">
                  <c:v>284</c:v>
                </c:pt>
                <c:pt idx="224" formatCode="General">
                  <c:v>288</c:v>
                </c:pt>
                <c:pt idx="225" formatCode="General">
                  <c:v>290</c:v>
                </c:pt>
                <c:pt idx="226" formatCode="General">
                  <c:v>293</c:v>
                </c:pt>
                <c:pt idx="227" formatCode="General">
                  <c:v>284</c:v>
                </c:pt>
                <c:pt idx="228" formatCode="General">
                  <c:v>295</c:v>
                </c:pt>
                <c:pt idx="229" formatCode="General">
                  <c:v>299</c:v>
                </c:pt>
                <c:pt idx="230" formatCode="General">
                  <c:v>301</c:v>
                </c:pt>
                <c:pt idx="231" formatCode="General">
                  <c:v>295</c:v>
                </c:pt>
                <c:pt idx="232" formatCode="General">
                  <c:v>299</c:v>
                </c:pt>
                <c:pt idx="233" formatCode="General">
                  <c:v>291</c:v>
                </c:pt>
                <c:pt idx="234" formatCode="General">
                  <c:v>277</c:v>
                </c:pt>
                <c:pt idx="235" formatCode="General">
                  <c:v>264</c:v>
                </c:pt>
                <c:pt idx="236" formatCode="General">
                  <c:v>313</c:v>
                </c:pt>
                <c:pt idx="237" formatCode="General">
                  <c:v>304</c:v>
                </c:pt>
                <c:pt idx="238" formatCode="General">
                  <c:v>308</c:v>
                </c:pt>
                <c:pt idx="239" formatCode="General">
                  <c:v>349</c:v>
                </c:pt>
                <c:pt idx="240" formatCode="General">
                  <c:v>325</c:v>
                </c:pt>
                <c:pt idx="241" formatCode="General">
                  <c:v>320</c:v>
                </c:pt>
                <c:pt idx="242" formatCode="General">
                  <c:v>307</c:v>
                </c:pt>
                <c:pt idx="243" formatCode="General">
                  <c:v>359</c:v>
                </c:pt>
                <c:pt idx="244" formatCode="General">
                  <c:v>312</c:v>
                </c:pt>
                <c:pt idx="245" formatCode="General">
                  <c:v>302</c:v>
                </c:pt>
                <c:pt idx="246" formatCode="General">
                  <c:v>308</c:v>
                </c:pt>
                <c:pt idx="247" formatCode="General">
                  <c:v>299</c:v>
                </c:pt>
                <c:pt idx="248" formatCode="General">
                  <c:v>313</c:v>
                </c:pt>
                <c:pt idx="249" formatCode="General">
                  <c:v>299</c:v>
                </c:pt>
                <c:pt idx="250" formatCode="General">
                  <c:v>294</c:v>
                </c:pt>
                <c:pt idx="251" formatCode="General">
                  <c:v>283</c:v>
                </c:pt>
                <c:pt idx="252" formatCode="General">
                  <c:v>301</c:v>
                </c:pt>
                <c:pt idx="253" formatCode="General">
                  <c:v>295</c:v>
                </c:pt>
                <c:pt idx="254" formatCode="General">
                  <c:v>274</c:v>
                </c:pt>
                <c:pt idx="255" formatCode="General">
                  <c:v>278</c:v>
                </c:pt>
                <c:pt idx="256" formatCode="General">
                  <c:v>299</c:v>
                </c:pt>
                <c:pt idx="257" formatCode="General">
                  <c:v>280</c:v>
                </c:pt>
                <c:pt idx="258" formatCode="General">
                  <c:v>269</c:v>
                </c:pt>
                <c:pt idx="259" formatCode="General">
                  <c:v>244</c:v>
                </c:pt>
                <c:pt idx="260" formatCode="General">
                  <c:v>279</c:v>
                </c:pt>
                <c:pt idx="261" formatCode="General">
                  <c:v>295</c:v>
                </c:pt>
                <c:pt idx="262" formatCode="General">
                  <c:v>250</c:v>
                </c:pt>
                <c:pt idx="263" formatCode="General">
                  <c:v>263</c:v>
                </c:pt>
                <c:pt idx="264" formatCode="General">
                  <c:v>269</c:v>
                </c:pt>
                <c:pt idx="265" formatCode="General">
                  <c:v>276</c:v>
                </c:pt>
                <c:pt idx="266" formatCode="General">
                  <c:v>266</c:v>
                </c:pt>
                <c:pt idx="267" formatCode="General">
                  <c:v>258</c:v>
                </c:pt>
                <c:pt idx="268" formatCode="General">
                  <c:v>254</c:v>
                </c:pt>
                <c:pt idx="269" formatCode="General">
                  <c:v>257</c:v>
                </c:pt>
                <c:pt idx="270" formatCode="General">
                  <c:v>264</c:v>
                </c:pt>
                <c:pt idx="271" formatCode="General">
                  <c:v>266</c:v>
                </c:pt>
                <c:pt idx="272" formatCode="General">
                  <c:v>264</c:v>
                </c:pt>
                <c:pt idx="273" formatCode="General">
                  <c:v>258</c:v>
                </c:pt>
                <c:pt idx="274" formatCode="General">
                  <c:v>274</c:v>
                </c:pt>
                <c:pt idx="275" formatCode="General">
                  <c:v>259</c:v>
                </c:pt>
                <c:pt idx="276" formatCode="General">
                  <c:v>259</c:v>
                </c:pt>
                <c:pt idx="277" formatCode="General">
                  <c:v>265</c:v>
                </c:pt>
                <c:pt idx="278" formatCode="General">
                  <c:v>271</c:v>
                </c:pt>
                <c:pt idx="279" formatCode="General">
                  <c:v>266</c:v>
                </c:pt>
                <c:pt idx="280" formatCode="General">
                  <c:v>267</c:v>
                </c:pt>
                <c:pt idx="281" formatCode="General">
                  <c:v>267</c:v>
                </c:pt>
                <c:pt idx="282" formatCode="General">
                  <c:v>264</c:v>
                </c:pt>
                <c:pt idx="283" formatCode="General">
                  <c:v>268</c:v>
                </c:pt>
                <c:pt idx="284" formatCode="General">
                  <c:v>275</c:v>
                </c:pt>
                <c:pt idx="285" formatCode="General">
                  <c:v>286</c:v>
                </c:pt>
                <c:pt idx="286" formatCode="General">
                  <c:v>350</c:v>
                </c:pt>
                <c:pt idx="287" formatCode="General">
                  <c:v>297</c:v>
                </c:pt>
                <c:pt idx="288" formatCode="General">
                  <c:v>318</c:v>
                </c:pt>
                <c:pt idx="289" formatCode="General">
                  <c:v>276</c:v>
                </c:pt>
                <c:pt idx="290" formatCode="General">
                  <c:v>247</c:v>
                </c:pt>
                <c:pt idx="291" formatCode="General">
                  <c:v>250</c:v>
                </c:pt>
                <c:pt idx="292" formatCode="General">
                  <c:v>246</c:v>
                </c:pt>
                <c:pt idx="293" formatCode="General">
                  <c:v>256</c:v>
                </c:pt>
                <c:pt idx="294" formatCode="General">
                  <c:v>262</c:v>
                </c:pt>
                <c:pt idx="295" formatCode="General">
                  <c:v>258</c:v>
                </c:pt>
                <c:pt idx="296" formatCode="General">
                  <c:v>259</c:v>
                </c:pt>
                <c:pt idx="297" formatCode="General">
                  <c:v>258</c:v>
                </c:pt>
                <c:pt idx="298" formatCode="General">
                  <c:v>255</c:v>
                </c:pt>
                <c:pt idx="299" formatCode="General">
                  <c:v>251</c:v>
                </c:pt>
                <c:pt idx="300" formatCode="General">
                  <c:v>263</c:v>
                </c:pt>
                <c:pt idx="301" formatCode="General">
                  <c:v>250</c:v>
                </c:pt>
                <c:pt idx="302" formatCode="General">
                  <c:v>257</c:v>
                </c:pt>
                <c:pt idx="303" formatCode="General">
                  <c:v>234</c:v>
                </c:pt>
                <c:pt idx="304" formatCode="General">
                  <c:v>255</c:v>
                </c:pt>
                <c:pt idx="305" formatCode="General">
                  <c:v>242</c:v>
                </c:pt>
                <c:pt idx="306" formatCode="General">
                  <c:v>271</c:v>
                </c:pt>
                <c:pt idx="307" formatCode="General">
                  <c:v>235</c:v>
                </c:pt>
                <c:pt idx="308" formatCode="General">
                  <c:v>226</c:v>
                </c:pt>
                <c:pt idx="309" formatCode="General">
                  <c:v>252</c:v>
                </c:pt>
                <c:pt idx="310" formatCode="General">
                  <c:v>263</c:v>
                </c:pt>
                <c:pt idx="311" formatCode="General">
                  <c:v>246</c:v>
                </c:pt>
                <c:pt idx="312" formatCode="General">
                  <c:v>225</c:v>
                </c:pt>
                <c:pt idx="313" formatCode="General">
                  <c:v>226</c:v>
                </c:pt>
                <c:pt idx="314" formatCode="General">
                  <c:v>245</c:v>
                </c:pt>
                <c:pt idx="315" formatCode="General">
                  <c:v>229</c:v>
                </c:pt>
                <c:pt idx="316" formatCode="General">
                  <c:v>214</c:v>
                </c:pt>
                <c:pt idx="317" formatCode="General">
                  <c:v>228</c:v>
                </c:pt>
                <c:pt idx="318" formatCode="General">
                  <c:v>226</c:v>
                </c:pt>
                <c:pt idx="319" formatCode="General">
                  <c:v>216</c:v>
                </c:pt>
                <c:pt idx="320" formatCode="General">
                  <c:v>218</c:v>
                </c:pt>
                <c:pt idx="321" formatCode="General">
                  <c:v>225</c:v>
                </c:pt>
                <c:pt idx="322" formatCode="General">
                  <c:v>229</c:v>
                </c:pt>
                <c:pt idx="323" formatCode="General">
                  <c:v>228</c:v>
                </c:pt>
                <c:pt idx="324" formatCode="General">
                  <c:v>232</c:v>
                </c:pt>
                <c:pt idx="325" formatCode="General">
                  <c:v>222</c:v>
                </c:pt>
                <c:pt idx="326" formatCode="General">
                  <c:v>247</c:v>
                </c:pt>
                <c:pt idx="327" formatCode="General">
                  <c:v>230</c:v>
                </c:pt>
                <c:pt idx="328" formatCode="General">
                  <c:v>243</c:v>
                </c:pt>
                <c:pt idx="329" formatCode="General">
                  <c:v>236</c:v>
                </c:pt>
                <c:pt idx="330" formatCode="General">
                  <c:v>248</c:v>
                </c:pt>
                <c:pt idx="331" formatCode="General">
                  <c:v>238</c:v>
                </c:pt>
                <c:pt idx="332" formatCode="General">
                  <c:v>237</c:v>
                </c:pt>
                <c:pt idx="333" formatCode="General">
                  <c:v>238</c:v>
                </c:pt>
                <c:pt idx="334" formatCode="General">
                  <c:v>232</c:v>
                </c:pt>
                <c:pt idx="335" formatCode="General">
                  <c:v>246</c:v>
                </c:pt>
                <c:pt idx="336" formatCode="General">
                  <c:v>237</c:v>
                </c:pt>
                <c:pt idx="337" formatCode="General">
                  <c:v>242</c:v>
                </c:pt>
                <c:pt idx="338" formatCode="General">
                  <c:v>237</c:v>
                </c:pt>
                <c:pt idx="339" formatCode="General">
                  <c:v>248</c:v>
                </c:pt>
                <c:pt idx="340" formatCode="General">
                  <c:v>232</c:v>
                </c:pt>
                <c:pt idx="341" formatCode="General">
                  <c:v>241</c:v>
                </c:pt>
                <c:pt idx="342" formatCode="General">
                  <c:v>250</c:v>
                </c:pt>
                <c:pt idx="343" formatCode="General">
                  <c:v>256</c:v>
                </c:pt>
                <c:pt idx="344" formatCode="General">
                  <c:v>265</c:v>
                </c:pt>
                <c:pt idx="345" formatCode="General">
                  <c:v>258</c:v>
                </c:pt>
                <c:pt idx="346" formatCode="General">
                  <c:v>254</c:v>
                </c:pt>
                <c:pt idx="347" formatCode="General">
                  <c:v>242</c:v>
                </c:pt>
                <c:pt idx="348" formatCode="General">
                  <c:v>252</c:v>
                </c:pt>
                <c:pt idx="349" formatCode="General">
                  <c:v>245</c:v>
                </c:pt>
                <c:pt idx="350" formatCode="General">
                  <c:v>246</c:v>
                </c:pt>
                <c:pt idx="351" formatCode="General">
                  <c:v>249</c:v>
                </c:pt>
                <c:pt idx="352" formatCode="General">
                  <c:v>236</c:v>
                </c:pt>
                <c:pt idx="353" formatCode="General">
                  <c:v>246</c:v>
                </c:pt>
                <c:pt idx="354" formatCode="General">
                  <c:v>249</c:v>
                </c:pt>
                <c:pt idx="355" formatCode="General">
                  <c:v>235</c:v>
                </c:pt>
                <c:pt idx="356" formatCode="General">
                  <c:v>246</c:v>
                </c:pt>
                <c:pt idx="357" formatCode="General">
                  <c:v>282</c:v>
                </c:pt>
                <c:pt idx="358" formatCode="General">
                  <c:v>254</c:v>
                </c:pt>
                <c:pt idx="359" formatCode="General">
                  <c:v>233</c:v>
                </c:pt>
                <c:pt idx="360" formatCode="General">
                  <c:v>256</c:v>
                </c:pt>
                <c:pt idx="361" formatCode="General">
                  <c:v>266</c:v>
                </c:pt>
                <c:pt idx="362" formatCode="General">
                  <c:v>272</c:v>
                </c:pt>
                <c:pt idx="363" formatCode="General">
                  <c:v>326</c:v>
                </c:pt>
                <c:pt idx="364" formatCode="General">
                  <c:v>300</c:v>
                </c:pt>
                <c:pt idx="365" formatCode="General">
                  <c:v>269</c:v>
                </c:pt>
                <c:pt idx="366" formatCode="General">
                  <c:v>340</c:v>
                </c:pt>
                <c:pt idx="367" formatCode="General">
                  <c:v>321</c:v>
                </c:pt>
                <c:pt idx="368" formatCode="General">
                  <c:v>291</c:v>
                </c:pt>
                <c:pt idx="369" formatCode="General">
                  <c:v>302</c:v>
                </c:pt>
                <c:pt idx="370" formatCode="General">
                  <c:v>369</c:v>
                </c:pt>
                <c:pt idx="371" formatCode="General">
                  <c:v>311</c:v>
                </c:pt>
                <c:pt idx="372" formatCode="General">
                  <c:v>292</c:v>
                </c:pt>
                <c:pt idx="373" formatCode="General">
                  <c:v>301</c:v>
                </c:pt>
                <c:pt idx="374" formatCode="General">
                  <c:v>305</c:v>
                </c:pt>
                <c:pt idx="375" formatCode="General">
                  <c:v>315</c:v>
                </c:pt>
                <c:pt idx="376" formatCode="General">
                  <c:v>314</c:v>
                </c:pt>
                <c:pt idx="377" formatCode="General">
                  <c:v>323</c:v>
                </c:pt>
                <c:pt idx="378" formatCode="General">
                  <c:v>296</c:v>
                </c:pt>
                <c:pt idx="379" formatCode="General">
                  <c:v>297</c:v>
                </c:pt>
                <c:pt idx="380" formatCode="General">
                  <c:v>296</c:v>
                </c:pt>
                <c:pt idx="381" formatCode="General">
                  <c:v>283</c:v>
                </c:pt>
                <c:pt idx="382" formatCode="General">
                  <c:v>287</c:v>
                </c:pt>
                <c:pt idx="383" formatCode="General">
                  <c:v>296</c:v>
                </c:pt>
                <c:pt idx="384" formatCode="General">
                  <c:v>298</c:v>
                </c:pt>
                <c:pt idx="385" formatCode="General">
                  <c:v>309</c:v>
                </c:pt>
                <c:pt idx="386" formatCode="General">
                  <c:v>278</c:v>
                </c:pt>
                <c:pt idx="387" formatCode="General">
                  <c:v>314</c:v>
                </c:pt>
                <c:pt idx="388" formatCode="General">
                  <c:v>303</c:v>
                </c:pt>
                <c:pt idx="389" formatCode="General">
                  <c:v>308</c:v>
                </c:pt>
                <c:pt idx="390" formatCode="General">
                  <c:v>325</c:v>
                </c:pt>
                <c:pt idx="391" formatCode="General">
                  <c:v>311</c:v>
                </c:pt>
                <c:pt idx="392" formatCode="General">
                  <c:v>304</c:v>
                </c:pt>
                <c:pt idx="393" formatCode="General">
                  <c:v>303</c:v>
                </c:pt>
                <c:pt idx="394" formatCode="General">
                  <c:v>320</c:v>
                </c:pt>
                <c:pt idx="395" formatCode="General">
                  <c:v>335</c:v>
                </c:pt>
                <c:pt idx="396" formatCode="General">
                  <c:v>347</c:v>
                </c:pt>
                <c:pt idx="397" formatCode="General">
                  <c:v>332</c:v>
                </c:pt>
                <c:pt idx="398" formatCode="General">
                  <c:v>343</c:v>
                </c:pt>
                <c:pt idx="399" formatCode="General">
                  <c:v>350</c:v>
                </c:pt>
                <c:pt idx="400" formatCode="General">
                  <c:v>350</c:v>
                </c:pt>
                <c:pt idx="401" formatCode="General">
                  <c:v>357</c:v>
                </c:pt>
                <c:pt idx="402" formatCode="General">
                  <c:v>370</c:v>
                </c:pt>
                <c:pt idx="403" formatCode="General">
                  <c:v>366</c:v>
                </c:pt>
                <c:pt idx="404" formatCode="General">
                  <c:v>371</c:v>
                </c:pt>
                <c:pt idx="405" formatCode="General">
                  <c:v>413</c:v>
                </c:pt>
                <c:pt idx="406" formatCode="General">
                  <c:v>389</c:v>
                </c:pt>
                <c:pt idx="407" formatCode="General">
                  <c:v>414</c:v>
                </c:pt>
                <c:pt idx="408" formatCode="General">
                  <c:v>406</c:v>
                </c:pt>
                <c:pt idx="409" formatCode="General">
                  <c:v>441</c:v>
                </c:pt>
                <c:pt idx="410" formatCode="General">
                  <c:v>449</c:v>
                </c:pt>
                <c:pt idx="411" formatCode="General">
                  <c:v>518</c:v>
                </c:pt>
                <c:pt idx="412" formatCode="General">
                  <c:v>474</c:v>
                </c:pt>
                <c:pt idx="413" formatCode="General">
                  <c:v>528</c:v>
                </c:pt>
                <c:pt idx="414" formatCode="General">
                  <c:v>510</c:v>
                </c:pt>
                <c:pt idx="415" formatCode="General">
                  <c:v>521</c:v>
                </c:pt>
                <c:pt idx="416" formatCode="General">
                  <c:v>537</c:v>
                </c:pt>
                <c:pt idx="417" formatCode="General">
                  <c:v>456</c:v>
                </c:pt>
                <c:pt idx="418" formatCode="General">
                  <c:v>554</c:v>
                </c:pt>
                <c:pt idx="419" formatCode="General">
                  <c:v>575</c:v>
                </c:pt>
                <c:pt idx="420" formatCode="General">
                  <c:v>555</c:v>
                </c:pt>
                <c:pt idx="421" formatCode="General">
                  <c:v>559</c:v>
                </c:pt>
                <c:pt idx="422" formatCode="General">
                  <c:v>545</c:v>
                </c:pt>
                <c:pt idx="423" formatCode="General">
                  <c:v>530</c:v>
                </c:pt>
                <c:pt idx="424" formatCode="General">
                  <c:v>544</c:v>
                </c:pt>
                <c:pt idx="425" formatCode="General">
                  <c:v>546</c:v>
                </c:pt>
                <c:pt idx="426" formatCode="General">
                  <c:v>551</c:v>
                </c:pt>
                <c:pt idx="427" formatCode="General">
                  <c:v>531</c:v>
                </c:pt>
                <c:pt idx="428" formatCode="General">
                  <c:v>550</c:v>
                </c:pt>
                <c:pt idx="429" formatCode="General">
                  <c:v>555</c:v>
                </c:pt>
                <c:pt idx="430" formatCode="General">
                  <c:v>537</c:v>
                </c:pt>
                <c:pt idx="431" formatCode="General">
                  <c:v>520</c:v>
                </c:pt>
                <c:pt idx="432" formatCode="General">
                  <c:v>531</c:v>
                </c:pt>
                <c:pt idx="433" formatCode="General">
                  <c:v>513</c:v>
                </c:pt>
                <c:pt idx="434" formatCode="General">
                  <c:v>505</c:v>
                </c:pt>
                <c:pt idx="435" formatCode="General">
                  <c:v>507</c:v>
                </c:pt>
                <c:pt idx="436" formatCode="General">
                  <c:v>514</c:v>
                </c:pt>
                <c:pt idx="437" formatCode="General">
                  <c:v>493</c:v>
                </c:pt>
                <c:pt idx="438" formatCode="General">
                  <c:v>475</c:v>
                </c:pt>
                <c:pt idx="439" formatCode="General">
                  <c:v>529</c:v>
                </c:pt>
                <c:pt idx="440" formatCode="General">
                  <c:v>497</c:v>
                </c:pt>
                <c:pt idx="441" formatCode="General">
                  <c:v>497</c:v>
                </c:pt>
                <c:pt idx="442" formatCode="General">
                  <c:v>459</c:v>
                </c:pt>
                <c:pt idx="443" formatCode="General">
                  <c:v>423</c:v>
                </c:pt>
                <c:pt idx="444" formatCode="General">
                  <c:v>446</c:v>
                </c:pt>
                <c:pt idx="445" formatCode="General">
                  <c:v>445</c:v>
                </c:pt>
                <c:pt idx="446" formatCode="General">
                  <c:v>454</c:v>
                </c:pt>
                <c:pt idx="447" formatCode="General">
                  <c:v>454</c:v>
                </c:pt>
                <c:pt idx="448" formatCode="General">
                  <c:v>459</c:v>
                </c:pt>
                <c:pt idx="449" formatCode="General">
                  <c:v>444</c:v>
                </c:pt>
                <c:pt idx="450" formatCode="General">
                  <c:v>457</c:v>
                </c:pt>
                <c:pt idx="451" formatCode="General">
                  <c:v>446</c:v>
                </c:pt>
                <c:pt idx="452" formatCode="General">
                  <c:v>447</c:v>
                </c:pt>
                <c:pt idx="453" formatCode="General">
                  <c:v>456</c:v>
                </c:pt>
                <c:pt idx="454" formatCode="General">
                  <c:v>433</c:v>
                </c:pt>
                <c:pt idx="455" formatCode="General">
                  <c:v>445</c:v>
                </c:pt>
                <c:pt idx="456" formatCode="General">
                  <c:v>426</c:v>
                </c:pt>
                <c:pt idx="457" formatCode="General">
                  <c:v>429</c:v>
                </c:pt>
                <c:pt idx="458" formatCode="General">
                  <c:v>404</c:v>
                </c:pt>
                <c:pt idx="459" formatCode="General">
                  <c:v>426</c:v>
                </c:pt>
                <c:pt idx="460" formatCode="General">
                  <c:v>414</c:v>
                </c:pt>
                <c:pt idx="461" formatCode="General">
                  <c:v>415</c:v>
                </c:pt>
                <c:pt idx="462" formatCode="General">
                  <c:v>386</c:v>
                </c:pt>
                <c:pt idx="463" formatCode="General">
                  <c:v>401</c:v>
                </c:pt>
                <c:pt idx="464" formatCode="General">
                  <c:v>387</c:v>
                </c:pt>
                <c:pt idx="465" formatCode="General">
                  <c:v>373</c:v>
                </c:pt>
                <c:pt idx="466" formatCode="General">
                  <c:v>368</c:v>
                </c:pt>
                <c:pt idx="467" formatCode="General">
                  <c:v>365</c:v>
                </c:pt>
                <c:pt idx="468" formatCode="General">
                  <c:v>391</c:v>
                </c:pt>
                <c:pt idx="469" formatCode="General">
                  <c:v>362</c:v>
                </c:pt>
                <c:pt idx="470" formatCode="General">
                  <c:v>402</c:v>
                </c:pt>
                <c:pt idx="471" formatCode="General">
                  <c:v>370</c:v>
                </c:pt>
                <c:pt idx="472" formatCode="General">
                  <c:v>363</c:v>
                </c:pt>
                <c:pt idx="473" formatCode="General">
                  <c:v>359</c:v>
                </c:pt>
                <c:pt idx="474" formatCode="General">
                  <c:v>353</c:v>
                </c:pt>
                <c:pt idx="475" formatCode="General">
                  <c:v>344</c:v>
                </c:pt>
                <c:pt idx="476" formatCode="General">
                  <c:v>347</c:v>
                </c:pt>
                <c:pt idx="477" formatCode="General">
                  <c:v>349</c:v>
                </c:pt>
                <c:pt idx="478" formatCode="General">
                  <c:v>348</c:v>
                </c:pt>
                <c:pt idx="479" formatCode="General">
                  <c:v>360</c:v>
                </c:pt>
                <c:pt idx="480" formatCode="General">
                  <c:v>368</c:v>
                </c:pt>
                <c:pt idx="481" formatCode="General">
                  <c:v>366</c:v>
                </c:pt>
                <c:pt idx="482" formatCode="General">
                  <c:v>380</c:v>
                </c:pt>
                <c:pt idx="483" formatCode="General">
                  <c:v>373</c:v>
                </c:pt>
                <c:pt idx="484" formatCode="General">
                  <c:v>361</c:v>
                </c:pt>
                <c:pt idx="485" formatCode="General">
                  <c:v>367</c:v>
                </c:pt>
                <c:pt idx="486" formatCode="General">
                  <c:v>385</c:v>
                </c:pt>
                <c:pt idx="487" formatCode="General">
                  <c:v>395</c:v>
                </c:pt>
                <c:pt idx="488" formatCode="General">
                  <c:v>382</c:v>
                </c:pt>
                <c:pt idx="489" formatCode="General">
                  <c:v>394</c:v>
                </c:pt>
                <c:pt idx="490" formatCode="General">
                  <c:v>402</c:v>
                </c:pt>
                <c:pt idx="491" formatCode="General">
                  <c:v>382</c:v>
                </c:pt>
                <c:pt idx="492" formatCode="General">
                  <c:v>407</c:v>
                </c:pt>
                <c:pt idx="493" formatCode="General">
                  <c:v>399</c:v>
                </c:pt>
                <c:pt idx="494" formatCode="General">
                  <c:v>387</c:v>
                </c:pt>
                <c:pt idx="495" formatCode="General">
                  <c:v>394</c:v>
                </c:pt>
                <c:pt idx="496" formatCode="General">
                  <c:v>372</c:v>
                </c:pt>
                <c:pt idx="497" formatCode="General">
                  <c:v>406</c:v>
                </c:pt>
                <c:pt idx="498" formatCode="General">
                  <c:v>394</c:v>
                </c:pt>
                <c:pt idx="499" formatCode="General">
                  <c:v>388</c:v>
                </c:pt>
                <c:pt idx="500" formatCode="General">
                  <c:v>378</c:v>
                </c:pt>
                <c:pt idx="501" formatCode="General">
                  <c:v>382</c:v>
                </c:pt>
                <c:pt idx="502" formatCode="General">
                  <c:v>400</c:v>
                </c:pt>
                <c:pt idx="503" formatCode="General">
                  <c:v>394</c:v>
                </c:pt>
                <c:pt idx="504" formatCode="General">
                  <c:v>421</c:v>
                </c:pt>
                <c:pt idx="505" formatCode="General">
                  <c:v>383</c:v>
                </c:pt>
                <c:pt idx="506" formatCode="General">
                  <c:v>403</c:v>
                </c:pt>
                <c:pt idx="507" formatCode="General">
                  <c:v>423</c:v>
                </c:pt>
                <c:pt idx="508" formatCode="General">
                  <c:v>408</c:v>
                </c:pt>
                <c:pt idx="509" formatCode="General">
                  <c:v>411</c:v>
                </c:pt>
                <c:pt idx="510" formatCode="General">
                  <c:v>403</c:v>
                </c:pt>
                <c:pt idx="511" formatCode="General">
                  <c:v>409</c:v>
                </c:pt>
                <c:pt idx="512" formatCode="General">
                  <c:v>414</c:v>
                </c:pt>
                <c:pt idx="513" formatCode="General">
                  <c:v>390</c:v>
                </c:pt>
                <c:pt idx="514" formatCode="General">
                  <c:v>383</c:v>
                </c:pt>
                <c:pt idx="515" formatCode="General">
                  <c:v>408</c:v>
                </c:pt>
                <c:pt idx="516" formatCode="General">
                  <c:v>377</c:v>
                </c:pt>
                <c:pt idx="517" formatCode="General">
                  <c:v>402</c:v>
                </c:pt>
                <c:pt idx="518" formatCode="General">
                  <c:v>395</c:v>
                </c:pt>
                <c:pt idx="519" formatCode="General">
                  <c:v>365</c:v>
                </c:pt>
                <c:pt idx="520" formatCode="General">
                  <c:v>333</c:v>
                </c:pt>
                <c:pt idx="521" formatCode="General">
                  <c:v>380</c:v>
                </c:pt>
                <c:pt idx="522" formatCode="General">
                  <c:v>416</c:v>
                </c:pt>
                <c:pt idx="523" formatCode="General">
                  <c:v>368</c:v>
                </c:pt>
                <c:pt idx="524" formatCode="General">
                  <c:v>423</c:v>
                </c:pt>
                <c:pt idx="525" formatCode="General">
                  <c:v>422</c:v>
                </c:pt>
                <c:pt idx="526" formatCode="General">
                  <c:v>565</c:v>
                </c:pt>
                <c:pt idx="527" formatCode="General">
                  <c:v>477</c:v>
                </c:pt>
                <c:pt idx="528" formatCode="General">
                  <c:v>399</c:v>
                </c:pt>
                <c:pt idx="529" formatCode="General">
                  <c:v>362</c:v>
                </c:pt>
                <c:pt idx="530" formatCode="General">
                  <c:v>361</c:v>
                </c:pt>
                <c:pt idx="531" formatCode="General">
                  <c:v>355</c:v>
                </c:pt>
                <c:pt idx="532" formatCode="General">
                  <c:v>369</c:v>
                </c:pt>
                <c:pt idx="533" formatCode="General">
                  <c:v>356</c:v>
                </c:pt>
                <c:pt idx="534" formatCode="General">
                  <c:v>350</c:v>
                </c:pt>
                <c:pt idx="535" formatCode="General">
                  <c:v>376</c:v>
                </c:pt>
                <c:pt idx="536" formatCode="General">
                  <c:v>361</c:v>
                </c:pt>
                <c:pt idx="537" formatCode="General">
                  <c:v>375</c:v>
                </c:pt>
                <c:pt idx="538" formatCode="General">
                  <c:v>375</c:v>
                </c:pt>
                <c:pt idx="539" formatCode="General">
                  <c:v>384</c:v>
                </c:pt>
                <c:pt idx="540" formatCode="General">
                  <c:v>381</c:v>
                </c:pt>
                <c:pt idx="541" formatCode="General">
                  <c:v>375</c:v>
                </c:pt>
                <c:pt idx="542" formatCode="General">
                  <c:v>381</c:v>
                </c:pt>
                <c:pt idx="543" formatCode="General">
                  <c:v>363</c:v>
                </c:pt>
                <c:pt idx="544" formatCode="General">
                  <c:v>358</c:v>
                </c:pt>
                <c:pt idx="545" formatCode="General">
                  <c:v>359</c:v>
                </c:pt>
                <c:pt idx="546" formatCode="General">
                  <c:v>365</c:v>
                </c:pt>
                <c:pt idx="547" formatCode="General">
                  <c:v>350</c:v>
                </c:pt>
                <c:pt idx="548" formatCode="General">
                  <c:v>361</c:v>
                </c:pt>
                <c:pt idx="549" formatCode="General">
                  <c:v>366</c:v>
                </c:pt>
                <c:pt idx="550" formatCode="General">
                  <c:v>365</c:v>
                </c:pt>
                <c:pt idx="551" formatCode="General">
                  <c:v>365</c:v>
                </c:pt>
                <c:pt idx="552" formatCode="General">
                  <c:v>378</c:v>
                </c:pt>
                <c:pt idx="553" formatCode="General">
                  <c:v>359</c:v>
                </c:pt>
                <c:pt idx="554" formatCode="General">
                  <c:v>367</c:v>
                </c:pt>
                <c:pt idx="555" formatCode="General">
                  <c:v>365</c:v>
                </c:pt>
                <c:pt idx="556" formatCode="General">
                  <c:v>374</c:v>
                </c:pt>
                <c:pt idx="557" formatCode="General">
                  <c:v>359</c:v>
                </c:pt>
                <c:pt idx="558" formatCode="General">
                  <c:v>362</c:v>
                </c:pt>
                <c:pt idx="559" formatCode="General">
                  <c:v>380</c:v>
                </c:pt>
                <c:pt idx="560" formatCode="General">
                  <c:v>348</c:v>
                </c:pt>
                <c:pt idx="561" formatCode="General">
                  <c:v>365</c:v>
                </c:pt>
                <c:pt idx="562" formatCode="General">
                  <c:v>358</c:v>
                </c:pt>
                <c:pt idx="563" formatCode="General">
                  <c:v>375</c:v>
                </c:pt>
                <c:pt idx="564" formatCode="General">
                  <c:v>349</c:v>
                </c:pt>
                <c:pt idx="565" formatCode="General">
                  <c:v>366</c:v>
                </c:pt>
                <c:pt idx="566" formatCode="General">
                  <c:v>334</c:v>
                </c:pt>
                <c:pt idx="567" formatCode="General">
                  <c:v>360</c:v>
                </c:pt>
                <c:pt idx="568" formatCode="General">
                  <c:v>354</c:v>
                </c:pt>
                <c:pt idx="569" formatCode="General">
                  <c:v>367</c:v>
                </c:pt>
                <c:pt idx="570" formatCode="General">
                  <c:v>364</c:v>
                </c:pt>
                <c:pt idx="571" formatCode="General">
                  <c:v>359</c:v>
                </c:pt>
                <c:pt idx="572" formatCode="General">
                  <c:v>344</c:v>
                </c:pt>
                <c:pt idx="573" formatCode="General">
                  <c:v>364</c:v>
                </c:pt>
                <c:pt idx="574" formatCode="General">
                  <c:v>346</c:v>
                </c:pt>
                <c:pt idx="575" formatCode="General">
                  <c:v>343</c:v>
                </c:pt>
                <c:pt idx="576" formatCode="General">
                  <c:v>352</c:v>
                </c:pt>
                <c:pt idx="577" formatCode="General">
                  <c:v>363</c:v>
                </c:pt>
                <c:pt idx="578" formatCode="General">
                  <c:v>360</c:v>
                </c:pt>
                <c:pt idx="579" formatCode="General">
                  <c:v>373</c:v>
                </c:pt>
                <c:pt idx="580" formatCode="General">
                  <c:v>429</c:v>
                </c:pt>
                <c:pt idx="581" formatCode="General">
                  <c:v>371</c:v>
                </c:pt>
                <c:pt idx="582" formatCode="General">
                  <c:v>355</c:v>
                </c:pt>
                <c:pt idx="583" formatCode="General">
                  <c:v>359</c:v>
                </c:pt>
                <c:pt idx="584" formatCode="General">
                  <c:v>347</c:v>
                </c:pt>
                <c:pt idx="585" formatCode="General">
                  <c:v>335</c:v>
                </c:pt>
                <c:pt idx="586" formatCode="General">
                  <c:v>333</c:v>
                </c:pt>
                <c:pt idx="587" formatCode="General">
                  <c:v>345</c:v>
                </c:pt>
                <c:pt idx="588" formatCode="General">
                  <c:v>309</c:v>
                </c:pt>
                <c:pt idx="589" formatCode="General">
                  <c:v>319</c:v>
                </c:pt>
                <c:pt idx="590" formatCode="General">
                  <c:v>324</c:v>
                </c:pt>
                <c:pt idx="591" formatCode="General">
                  <c:v>334</c:v>
                </c:pt>
                <c:pt idx="592" formatCode="General">
                  <c:v>322</c:v>
                </c:pt>
                <c:pt idx="593" formatCode="General">
                  <c:v>334</c:v>
                </c:pt>
                <c:pt idx="594" formatCode="General">
                  <c:v>318</c:v>
                </c:pt>
                <c:pt idx="595" formatCode="General">
                  <c:v>310</c:v>
                </c:pt>
                <c:pt idx="596" formatCode="General">
                  <c:v>331</c:v>
                </c:pt>
                <c:pt idx="597" formatCode="General">
                  <c:v>326</c:v>
                </c:pt>
                <c:pt idx="598" formatCode="General">
                  <c:v>330</c:v>
                </c:pt>
                <c:pt idx="599" formatCode="General">
                  <c:v>348</c:v>
                </c:pt>
                <c:pt idx="600" formatCode="General">
                  <c:v>356</c:v>
                </c:pt>
                <c:pt idx="601" formatCode="General">
                  <c:v>352</c:v>
                </c:pt>
                <c:pt idx="602" formatCode="General">
                  <c:v>349</c:v>
                </c:pt>
                <c:pt idx="603" formatCode="General">
                  <c:v>346</c:v>
                </c:pt>
                <c:pt idx="604" formatCode="General">
                  <c:v>365</c:v>
                </c:pt>
                <c:pt idx="605" formatCode="General">
                  <c:v>354</c:v>
                </c:pt>
                <c:pt idx="606" formatCode="General">
                  <c:v>343</c:v>
                </c:pt>
                <c:pt idx="607" formatCode="General">
                  <c:v>333</c:v>
                </c:pt>
                <c:pt idx="608" formatCode="General">
                  <c:v>313</c:v>
                </c:pt>
                <c:pt idx="609" formatCode="General">
                  <c:v>337</c:v>
                </c:pt>
                <c:pt idx="610" formatCode="General">
                  <c:v>322</c:v>
                </c:pt>
                <c:pt idx="611" formatCode="General">
                  <c:v>323</c:v>
                </c:pt>
                <c:pt idx="612" formatCode="General">
                  <c:v>318</c:v>
                </c:pt>
                <c:pt idx="613" formatCode="General">
                  <c:v>343</c:v>
                </c:pt>
                <c:pt idx="614" formatCode="General">
                  <c:v>316</c:v>
                </c:pt>
                <c:pt idx="615" formatCode="General">
                  <c:v>338</c:v>
                </c:pt>
                <c:pt idx="616" formatCode="General">
                  <c:v>316</c:v>
                </c:pt>
                <c:pt idx="617" formatCode="General">
                  <c:v>317</c:v>
                </c:pt>
                <c:pt idx="618" formatCode="General">
                  <c:v>304</c:v>
                </c:pt>
                <c:pt idx="619" formatCode="General">
                  <c:v>342</c:v>
                </c:pt>
                <c:pt idx="620" formatCode="General">
                  <c:v>359</c:v>
                </c:pt>
                <c:pt idx="621" formatCode="General">
                  <c:v>377</c:v>
                </c:pt>
                <c:pt idx="622" formatCode="General">
                  <c:v>344</c:v>
                </c:pt>
                <c:pt idx="623" formatCode="General">
                  <c:v>347</c:v>
                </c:pt>
                <c:pt idx="624" formatCode="General">
                  <c:v>352</c:v>
                </c:pt>
                <c:pt idx="625" formatCode="General">
                  <c:v>358</c:v>
                </c:pt>
                <c:pt idx="626" formatCode="General">
                  <c:v>359</c:v>
                </c:pt>
                <c:pt idx="627" formatCode="General">
                  <c:v>392</c:v>
                </c:pt>
                <c:pt idx="628" formatCode="General">
                  <c:v>337</c:v>
                </c:pt>
                <c:pt idx="629" formatCode="General">
                  <c:v>342</c:v>
                </c:pt>
                <c:pt idx="630" formatCode="General">
                  <c:v>348</c:v>
                </c:pt>
                <c:pt idx="631" formatCode="General">
                  <c:v>359</c:v>
                </c:pt>
                <c:pt idx="632" formatCode="General">
                  <c:v>367</c:v>
                </c:pt>
                <c:pt idx="633" formatCode="General">
                  <c:v>360</c:v>
                </c:pt>
                <c:pt idx="634" formatCode="General">
                  <c:v>355</c:v>
                </c:pt>
                <c:pt idx="635" formatCode="General">
                  <c:v>363</c:v>
                </c:pt>
                <c:pt idx="636" formatCode="General">
                  <c:v>359</c:v>
                </c:pt>
                <c:pt idx="637" formatCode="General">
                  <c:v>353</c:v>
                </c:pt>
                <c:pt idx="638" formatCode="General">
                  <c:v>360</c:v>
                </c:pt>
                <c:pt idx="639" formatCode="General">
                  <c:v>465</c:v>
                </c:pt>
                <c:pt idx="640" formatCode="General">
                  <c:v>457</c:v>
                </c:pt>
                <c:pt idx="641" formatCode="General">
                  <c:v>383</c:v>
                </c:pt>
                <c:pt idx="642" formatCode="General">
                  <c:v>357</c:v>
                </c:pt>
                <c:pt idx="643" formatCode="General">
                  <c:v>353</c:v>
                </c:pt>
                <c:pt idx="644" formatCode="General">
                  <c:v>344</c:v>
                </c:pt>
                <c:pt idx="645" formatCode="General">
                  <c:v>346</c:v>
                </c:pt>
                <c:pt idx="646" formatCode="General">
                  <c:v>349</c:v>
                </c:pt>
                <c:pt idx="647" formatCode="General">
                  <c:v>336</c:v>
                </c:pt>
                <c:pt idx="648" formatCode="General">
                  <c:v>365</c:v>
                </c:pt>
                <c:pt idx="649" formatCode="General">
                  <c:v>351</c:v>
                </c:pt>
                <c:pt idx="650" formatCode="General">
                  <c:v>379</c:v>
                </c:pt>
                <c:pt idx="651" formatCode="General">
                  <c:v>369</c:v>
                </c:pt>
                <c:pt idx="652" formatCode="General">
                  <c:v>368</c:v>
                </c:pt>
                <c:pt idx="653" formatCode="General">
                  <c:v>368</c:v>
                </c:pt>
                <c:pt idx="654" formatCode="General">
                  <c:v>395</c:v>
                </c:pt>
                <c:pt idx="655" formatCode="General">
                  <c:v>386</c:v>
                </c:pt>
                <c:pt idx="656" formatCode="General">
                  <c:v>412</c:v>
                </c:pt>
                <c:pt idx="657" formatCode="General">
                  <c:v>386</c:v>
                </c:pt>
                <c:pt idx="658" formatCode="General">
                  <c:v>387</c:v>
                </c:pt>
                <c:pt idx="659" formatCode="General">
                  <c:v>390</c:v>
                </c:pt>
                <c:pt idx="660" formatCode="General">
                  <c:v>389</c:v>
                </c:pt>
                <c:pt idx="661" formatCode="General">
                  <c:v>378</c:v>
                </c:pt>
                <c:pt idx="662" formatCode="General">
                  <c:v>384</c:v>
                </c:pt>
                <c:pt idx="663" formatCode="General">
                  <c:v>388</c:v>
                </c:pt>
                <c:pt idx="664" formatCode="General">
                  <c:v>390</c:v>
                </c:pt>
                <c:pt idx="665" formatCode="General">
                  <c:v>412</c:v>
                </c:pt>
                <c:pt idx="666" formatCode="General">
                  <c:v>393</c:v>
                </c:pt>
                <c:pt idx="667" formatCode="General">
                  <c:v>406</c:v>
                </c:pt>
                <c:pt idx="668" formatCode="General">
                  <c:v>398</c:v>
                </c:pt>
                <c:pt idx="669" formatCode="General">
                  <c:v>395</c:v>
                </c:pt>
                <c:pt idx="670" formatCode="General">
                  <c:v>414</c:v>
                </c:pt>
                <c:pt idx="671" formatCode="General">
                  <c:v>430</c:v>
                </c:pt>
                <c:pt idx="672" formatCode="General">
                  <c:v>414</c:v>
                </c:pt>
                <c:pt idx="673" formatCode="General">
                  <c:v>416</c:v>
                </c:pt>
                <c:pt idx="674" formatCode="General">
                  <c:v>415</c:v>
                </c:pt>
                <c:pt idx="675" formatCode="General">
                  <c:v>411</c:v>
                </c:pt>
                <c:pt idx="676" formatCode="General">
                  <c:v>471</c:v>
                </c:pt>
                <c:pt idx="677" formatCode="General">
                  <c:v>428</c:v>
                </c:pt>
                <c:pt idx="678" formatCode="General">
                  <c:v>394</c:v>
                </c:pt>
                <c:pt idx="679" formatCode="General">
                  <c:v>405</c:v>
                </c:pt>
                <c:pt idx="680" formatCode="General">
                  <c:v>446</c:v>
                </c:pt>
                <c:pt idx="681" formatCode="General">
                  <c:v>412</c:v>
                </c:pt>
                <c:pt idx="682" formatCode="General">
                  <c:v>404</c:v>
                </c:pt>
                <c:pt idx="683" formatCode="General">
                  <c:v>425</c:v>
                </c:pt>
                <c:pt idx="684" formatCode="General">
                  <c:v>415</c:v>
                </c:pt>
                <c:pt idx="685" formatCode="General">
                  <c:v>428</c:v>
                </c:pt>
                <c:pt idx="686" formatCode="General">
                  <c:v>409</c:v>
                </c:pt>
                <c:pt idx="687" formatCode="General">
                  <c:v>418</c:v>
                </c:pt>
                <c:pt idx="688" formatCode="General">
                  <c:v>432</c:v>
                </c:pt>
                <c:pt idx="689" formatCode="General">
                  <c:v>435</c:v>
                </c:pt>
                <c:pt idx="690" formatCode="General">
                  <c:v>475</c:v>
                </c:pt>
                <c:pt idx="691" formatCode="General">
                  <c:v>464</c:v>
                </c:pt>
                <c:pt idx="692" formatCode="General">
                  <c:v>544</c:v>
                </c:pt>
                <c:pt idx="693" formatCode="General">
                  <c:v>548</c:v>
                </c:pt>
                <c:pt idx="694" formatCode="General">
                  <c:v>563</c:v>
                </c:pt>
                <c:pt idx="695" formatCode="General">
                  <c:v>572</c:v>
                </c:pt>
                <c:pt idx="696" formatCode="General">
                  <c:v>601</c:v>
                </c:pt>
                <c:pt idx="697" formatCode="General">
                  <c:v>642</c:v>
                </c:pt>
                <c:pt idx="698" formatCode="General">
                  <c:v>627</c:v>
                </c:pt>
                <c:pt idx="699" formatCode="General">
                  <c:v>637</c:v>
                </c:pt>
                <c:pt idx="700" formatCode="General">
                  <c:v>610</c:v>
                </c:pt>
                <c:pt idx="701" formatCode="General">
                  <c:v>592</c:v>
                </c:pt>
                <c:pt idx="702" formatCode="General">
                  <c:v>599</c:v>
                </c:pt>
                <c:pt idx="703" formatCode="General">
                  <c:v>627</c:v>
                </c:pt>
                <c:pt idx="704" formatCode="General">
                  <c:v>579</c:v>
                </c:pt>
                <c:pt idx="705" formatCode="General">
                  <c:v>533</c:v>
                </c:pt>
                <c:pt idx="706" formatCode="General">
                  <c:v>567</c:v>
                </c:pt>
                <c:pt idx="707" formatCode="General">
                  <c:v>558</c:v>
                </c:pt>
                <c:pt idx="708" formatCode="General">
                  <c:v>569</c:v>
                </c:pt>
                <c:pt idx="709" formatCode="General">
                  <c:v>533</c:v>
                </c:pt>
                <c:pt idx="710" formatCode="General">
                  <c:v>525</c:v>
                </c:pt>
                <c:pt idx="711" formatCode="General">
                  <c:v>512</c:v>
                </c:pt>
                <c:pt idx="712" formatCode="General">
                  <c:v>502</c:v>
                </c:pt>
                <c:pt idx="713" formatCode="General">
                  <c:v>511</c:v>
                </c:pt>
                <c:pt idx="714" formatCode="General">
                  <c:v>492</c:v>
                </c:pt>
                <c:pt idx="715" formatCode="General">
                  <c:v>465</c:v>
                </c:pt>
                <c:pt idx="716" formatCode="General">
                  <c:v>463</c:v>
                </c:pt>
                <c:pt idx="717" formatCode="General">
                  <c:v>462</c:v>
                </c:pt>
                <c:pt idx="718" formatCode="General">
                  <c:v>447</c:v>
                </c:pt>
                <c:pt idx="719" formatCode="General">
                  <c:v>425</c:v>
                </c:pt>
                <c:pt idx="720" formatCode="General">
                  <c:v>418</c:v>
                </c:pt>
                <c:pt idx="721" formatCode="General">
                  <c:v>419</c:v>
                </c:pt>
                <c:pt idx="722" formatCode="General">
                  <c:v>407</c:v>
                </c:pt>
                <c:pt idx="723" formatCode="General">
                  <c:v>427</c:v>
                </c:pt>
                <c:pt idx="724" formatCode="General">
                  <c:v>398</c:v>
                </c:pt>
                <c:pt idx="725" formatCode="General">
                  <c:v>412</c:v>
                </c:pt>
                <c:pt idx="726" formatCode="General">
                  <c:v>416</c:v>
                </c:pt>
                <c:pt idx="727" formatCode="General">
                  <c:v>413</c:v>
                </c:pt>
                <c:pt idx="728" formatCode="General">
                  <c:v>412</c:v>
                </c:pt>
                <c:pt idx="729" formatCode="General">
                  <c:v>399</c:v>
                </c:pt>
                <c:pt idx="730" formatCode="General">
                  <c:v>410</c:v>
                </c:pt>
                <c:pt idx="731" formatCode="General">
                  <c:v>419</c:v>
                </c:pt>
                <c:pt idx="732" formatCode="General">
                  <c:v>421</c:v>
                </c:pt>
                <c:pt idx="733" formatCode="General">
                  <c:v>396</c:v>
                </c:pt>
                <c:pt idx="734" formatCode="General">
                  <c:v>419</c:v>
                </c:pt>
                <c:pt idx="735" formatCode="General">
                  <c:v>420</c:v>
                </c:pt>
                <c:pt idx="736" formatCode="General">
                  <c:v>423</c:v>
                </c:pt>
                <c:pt idx="737" formatCode="General">
                  <c:v>438</c:v>
                </c:pt>
                <c:pt idx="738" formatCode="General">
                  <c:v>434</c:v>
                </c:pt>
                <c:pt idx="739" formatCode="General">
                  <c:v>409</c:v>
                </c:pt>
                <c:pt idx="740" formatCode="General">
                  <c:v>408</c:v>
                </c:pt>
                <c:pt idx="741" formatCode="General">
                  <c:v>401</c:v>
                </c:pt>
                <c:pt idx="742" formatCode="General">
                  <c:v>412</c:v>
                </c:pt>
                <c:pt idx="743" formatCode="General">
                  <c:v>417</c:v>
                </c:pt>
                <c:pt idx="744" formatCode="General">
                  <c:v>396</c:v>
                </c:pt>
                <c:pt idx="745" formatCode="General">
                  <c:v>392</c:v>
                </c:pt>
                <c:pt idx="746" formatCode="General">
                  <c:v>436</c:v>
                </c:pt>
                <c:pt idx="747" formatCode="General">
                  <c:v>413</c:v>
                </c:pt>
                <c:pt idx="748" formatCode="General">
                  <c:v>423</c:v>
                </c:pt>
                <c:pt idx="749" formatCode="General">
                  <c:v>414</c:v>
                </c:pt>
                <c:pt idx="750" formatCode="General">
                  <c:v>415</c:v>
                </c:pt>
                <c:pt idx="751" formatCode="General">
                  <c:v>417</c:v>
                </c:pt>
                <c:pt idx="752" formatCode="General">
                  <c:v>428</c:v>
                </c:pt>
                <c:pt idx="753" formatCode="General">
                  <c:v>425</c:v>
                </c:pt>
                <c:pt idx="754" formatCode="General">
                  <c:v>435</c:v>
                </c:pt>
                <c:pt idx="755" formatCode="General">
                  <c:v>444</c:v>
                </c:pt>
                <c:pt idx="756" formatCode="General">
                  <c:v>460</c:v>
                </c:pt>
                <c:pt idx="757" formatCode="General">
                  <c:v>426</c:v>
                </c:pt>
                <c:pt idx="758" formatCode="General">
                  <c:v>430</c:v>
                </c:pt>
                <c:pt idx="759" formatCode="General">
                  <c:v>407</c:v>
                </c:pt>
                <c:pt idx="760" formatCode="General">
                  <c:v>476</c:v>
                </c:pt>
                <c:pt idx="761" formatCode="General">
                  <c:v>448</c:v>
                </c:pt>
                <c:pt idx="762" formatCode="General">
                  <c:v>442</c:v>
                </c:pt>
                <c:pt idx="763" formatCode="General">
                  <c:v>434</c:v>
                </c:pt>
                <c:pt idx="764" formatCode="General">
                  <c:v>451</c:v>
                </c:pt>
                <c:pt idx="765" formatCode="General">
                  <c:v>473</c:v>
                </c:pt>
                <c:pt idx="766" formatCode="General">
                  <c:v>454</c:v>
                </c:pt>
                <c:pt idx="767" formatCode="General">
                  <c:v>475</c:v>
                </c:pt>
                <c:pt idx="768" formatCode="General">
                  <c:v>491</c:v>
                </c:pt>
                <c:pt idx="769" formatCode="General">
                  <c:v>489</c:v>
                </c:pt>
                <c:pt idx="770" formatCode="General">
                  <c:v>491</c:v>
                </c:pt>
                <c:pt idx="771" formatCode="General">
                  <c:v>487</c:v>
                </c:pt>
                <c:pt idx="772" formatCode="General">
                  <c:v>483</c:v>
                </c:pt>
                <c:pt idx="773" formatCode="General">
                  <c:v>514</c:v>
                </c:pt>
                <c:pt idx="774" formatCode="General">
                  <c:v>514</c:v>
                </c:pt>
                <c:pt idx="775" formatCode="General">
                  <c:v>517</c:v>
                </c:pt>
                <c:pt idx="776" formatCode="General">
                  <c:v>464</c:v>
                </c:pt>
                <c:pt idx="777" formatCode="General">
                  <c:v>552</c:v>
                </c:pt>
                <c:pt idx="778" formatCode="General">
                  <c:v>558</c:v>
                </c:pt>
                <c:pt idx="779" formatCode="General">
                  <c:v>551</c:v>
                </c:pt>
                <c:pt idx="780" formatCode="General">
                  <c:v>539</c:v>
                </c:pt>
                <c:pt idx="781" formatCode="General">
                  <c:v>556</c:v>
                </c:pt>
                <c:pt idx="782" formatCode="General">
                  <c:v>495</c:v>
                </c:pt>
                <c:pt idx="783" formatCode="General">
                  <c:v>545</c:v>
                </c:pt>
                <c:pt idx="784" formatCode="General">
                  <c:v>489</c:v>
                </c:pt>
                <c:pt idx="785" formatCode="General">
                  <c:v>564</c:v>
                </c:pt>
                <c:pt idx="786" formatCode="General">
                  <c:v>583</c:v>
                </c:pt>
                <c:pt idx="787" formatCode="General">
                  <c:v>556</c:v>
                </c:pt>
                <c:pt idx="788" formatCode="General">
                  <c:v>507</c:v>
                </c:pt>
                <c:pt idx="789" formatCode="General">
                  <c:v>544</c:v>
                </c:pt>
                <c:pt idx="790" formatCode="General">
                  <c:v>528</c:v>
                </c:pt>
                <c:pt idx="791" formatCode="General">
                  <c:v>556</c:v>
                </c:pt>
                <c:pt idx="792" formatCode="General">
                  <c:v>539</c:v>
                </c:pt>
                <c:pt idx="793" formatCode="General">
                  <c:v>557</c:v>
                </c:pt>
                <c:pt idx="794" formatCode="General">
                  <c:v>574</c:v>
                </c:pt>
                <c:pt idx="795" formatCode="General">
                  <c:v>578</c:v>
                </c:pt>
                <c:pt idx="796" formatCode="General">
                  <c:v>585</c:v>
                </c:pt>
                <c:pt idx="797" formatCode="General">
                  <c:v>597</c:v>
                </c:pt>
                <c:pt idx="798" formatCode="General">
                  <c:v>588</c:v>
                </c:pt>
                <c:pt idx="799" formatCode="General">
                  <c:v>576</c:v>
                </c:pt>
                <c:pt idx="800" formatCode="General">
                  <c:v>584</c:v>
                </c:pt>
                <c:pt idx="801" formatCode="General">
                  <c:v>585</c:v>
                </c:pt>
                <c:pt idx="802" formatCode="General">
                  <c:v>586</c:v>
                </c:pt>
                <c:pt idx="803" formatCode="General">
                  <c:v>588</c:v>
                </c:pt>
                <c:pt idx="804" formatCode="General">
                  <c:v>611</c:v>
                </c:pt>
                <c:pt idx="805" formatCode="General">
                  <c:v>614</c:v>
                </c:pt>
                <c:pt idx="806" formatCode="General">
                  <c:v>591</c:v>
                </c:pt>
                <c:pt idx="807" formatCode="General">
                  <c:v>582</c:v>
                </c:pt>
                <c:pt idx="808" formatCode="General">
                  <c:v>600</c:v>
                </c:pt>
                <c:pt idx="809" formatCode="General">
                  <c:v>572</c:v>
                </c:pt>
                <c:pt idx="810" formatCode="General">
                  <c:v>567</c:v>
                </c:pt>
                <c:pt idx="811" formatCode="General">
                  <c:v>536</c:v>
                </c:pt>
                <c:pt idx="812" formatCode="General">
                  <c:v>605</c:v>
                </c:pt>
                <c:pt idx="813" formatCode="General">
                  <c:v>606</c:v>
                </c:pt>
                <c:pt idx="814" formatCode="General">
                  <c:v>637</c:v>
                </c:pt>
                <c:pt idx="815" formatCode="General">
                  <c:v>628</c:v>
                </c:pt>
                <c:pt idx="816" formatCode="General">
                  <c:v>647</c:v>
                </c:pt>
                <c:pt idx="817" formatCode="General">
                  <c:v>651</c:v>
                </c:pt>
                <c:pt idx="818" formatCode="General">
                  <c:v>641</c:v>
                </c:pt>
                <c:pt idx="819" formatCode="General">
                  <c:v>680</c:v>
                </c:pt>
                <c:pt idx="820" formatCode="General">
                  <c:v>671</c:v>
                </c:pt>
                <c:pt idx="821" formatCode="General">
                  <c:v>695</c:v>
                </c:pt>
                <c:pt idx="822" formatCode="General">
                  <c:v>651</c:v>
                </c:pt>
                <c:pt idx="823" formatCode="General">
                  <c:v>656</c:v>
                </c:pt>
                <c:pt idx="824" formatCode="General">
                  <c:v>623</c:v>
                </c:pt>
                <c:pt idx="825" formatCode="General">
                  <c:v>637</c:v>
                </c:pt>
                <c:pt idx="826" formatCode="General">
                  <c:v>589</c:v>
                </c:pt>
                <c:pt idx="827" formatCode="General">
                  <c:v>599</c:v>
                </c:pt>
                <c:pt idx="828" formatCode="General">
                  <c:v>577</c:v>
                </c:pt>
                <c:pt idx="829" formatCode="General">
                  <c:v>612</c:v>
                </c:pt>
                <c:pt idx="830" formatCode="General">
                  <c:v>557</c:v>
                </c:pt>
                <c:pt idx="831" formatCode="General">
                  <c:v>533</c:v>
                </c:pt>
                <c:pt idx="832" formatCode="General">
                  <c:v>516</c:v>
                </c:pt>
                <c:pt idx="833" formatCode="General">
                  <c:v>489</c:v>
                </c:pt>
                <c:pt idx="834" formatCode="General">
                  <c:v>534</c:v>
                </c:pt>
                <c:pt idx="835" formatCode="General">
                  <c:v>510</c:v>
                </c:pt>
                <c:pt idx="836" formatCode="General">
                  <c:v>479</c:v>
                </c:pt>
                <c:pt idx="837" formatCode="General">
                  <c:v>479</c:v>
                </c:pt>
                <c:pt idx="838" formatCode="General">
                  <c:v>503</c:v>
                </c:pt>
                <c:pt idx="839" formatCode="General">
                  <c:v>501</c:v>
                </c:pt>
                <c:pt idx="840" formatCode="General">
                  <c:v>486</c:v>
                </c:pt>
                <c:pt idx="841" formatCode="General">
                  <c:v>487</c:v>
                </c:pt>
                <c:pt idx="842" formatCode="General">
                  <c:v>481</c:v>
                </c:pt>
                <c:pt idx="843" formatCode="General">
                  <c:v>495</c:v>
                </c:pt>
                <c:pt idx="844" formatCode="General">
                  <c:v>475</c:v>
                </c:pt>
                <c:pt idx="845" formatCode="General">
                  <c:v>470</c:v>
                </c:pt>
                <c:pt idx="846" formatCode="General">
                  <c:v>481</c:v>
                </c:pt>
                <c:pt idx="847" formatCode="General">
                  <c:v>491</c:v>
                </c:pt>
                <c:pt idx="848" formatCode="General">
                  <c:v>496</c:v>
                </c:pt>
                <c:pt idx="849" formatCode="General">
                  <c:v>515</c:v>
                </c:pt>
                <c:pt idx="850" formatCode="General">
                  <c:v>488</c:v>
                </c:pt>
                <c:pt idx="851" formatCode="General">
                  <c:v>490</c:v>
                </c:pt>
                <c:pt idx="852" formatCode="General">
                  <c:v>494</c:v>
                </c:pt>
                <c:pt idx="853" formatCode="General">
                  <c:v>464</c:v>
                </c:pt>
                <c:pt idx="854" formatCode="General">
                  <c:v>460</c:v>
                </c:pt>
                <c:pt idx="855" formatCode="General">
                  <c:v>454</c:v>
                </c:pt>
                <c:pt idx="856" formatCode="General">
                  <c:v>459</c:v>
                </c:pt>
                <c:pt idx="857" formatCode="General">
                  <c:v>442</c:v>
                </c:pt>
                <c:pt idx="858" formatCode="General">
                  <c:v>434</c:v>
                </c:pt>
                <c:pt idx="859" formatCode="General">
                  <c:v>442</c:v>
                </c:pt>
                <c:pt idx="860" formatCode="General">
                  <c:v>422</c:v>
                </c:pt>
                <c:pt idx="861" formatCode="General">
                  <c:v>412</c:v>
                </c:pt>
                <c:pt idx="862" formatCode="General">
                  <c:v>396</c:v>
                </c:pt>
                <c:pt idx="863" formatCode="General">
                  <c:v>395</c:v>
                </c:pt>
                <c:pt idx="864" formatCode="General">
                  <c:v>415</c:v>
                </c:pt>
                <c:pt idx="865" formatCode="General">
                  <c:v>415</c:v>
                </c:pt>
                <c:pt idx="866" formatCode="General">
                  <c:v>457</c:v>
                </c:pt>
                <c:pt idx="867" formatCode="General">
                  <c:v>445</c:v>
                </c:pt>
                <c:pt idx="868" formatCode="General">
                  <c:v>426</c:v>
                </c:pt>
                <c:pt idx="869" formatCode="General">
                  <c:v>411</c:v>
                </c:pt>
                <c:pt idx="870" formatCode="General">
                  <c:v>403</c:v>
                </c:pt>
                <c:pt idx="871" formatCode="General">
                  <c:v>405</c:v>
                </c:pt>
                <c:pt idx="872" formatCode="General">
                  <c:v>416</c:v>
                </c:pt>
                <c:pt idx="873" formatCode="General">
                  <c:v>413</c:v>
                </c:pt>
                <c:pt idx="874" formatCode="General">
                  <c:v>406</c:v>
                </c:pt>
                <c:pt idx="875" formatCode="General">
                  <c:v>394</c:v>
                </c:pt>
                <c:pt idx="876" formatCode="General">
                  <c:v>394</c:v>
                </c:pt>
                <c:pt idx="877" formatCode="General">
                  <c:v>404</c:v>
                </c:pt>
                <c:pt idx="878" formatCode="General">
                  <c:v>395</c:v>
                </c:pt>
                <c:pt idx="879" formatCode="General">
                  <c:v>390</c:v>
                </c:pt>
                <c:pt idx="880" formatCode="General">
                  <c:v>387</c:v>
                </c:pt>
                <c:pt idx="881" formatCode="General">
                  <c:v>398</c:v>
                </c:pt>
                <c:pt idx="882" formatCode="General">
                  <c:v>365</c:v>
                </c:pt>
                <c:pt idx="883" formatCode="General">
                  <c:v>368</c:v>
                </c:pt>
                <c:pt idx="884" formatCode="General">
                  <c:v>362</c:v>
                </c:pt>
                <c:pt idx="885" formatCode="General">
                  <c:v>377</c:v>
                </c:pt>
                <c:pt idx="886" formatCode="General">
                  <c:v>372</c:v>
                </c:pt>
                <c:pt idx="887" formatCode="General">
                  <c:v>356</c:v>
                </c:pt>
                <c:pt idx="888" formatCode="General">
                  <c:v>351</c:v>
                </c:pt>
                <c:pt idx="889" formatCode="General">
                  <c:v>333</c:v>
                </c:pt>
                <c:pt idx="890" formatCode="General">
                  <c:v>364</c:v>
                </c:pt>
                <c:pt idx="891" formatCode="General">
                  <c:v>342</c:v>
                </c:pt>
                <c:pt idx="892" formatCode="General">
                  <c:v>338</c:v>
                </c:pt>
                <c:pt idx="893" formatCode="General">
                  <c:v>334</c:v>
                </c:pt>
                <c:pt idx="894" formatCode="General">
                  <c:v>343</c:v>
                </c:pt>
                <c:pt idx="895" formatCode="General">
                  <c:v>347</c:v>
                </c:pt>
                <c:pt idx="896" formatCode="General">
                  <c:v>346</c:v>
                </c:pt>
                <c:pt idx="897" formatCode="General">
                  <c:v>349</c:v>
                </c:pt>
                <c:pt idx="898" formatCode="General">
                  <c:v>346</c:v>
                </c:pt>
                <c:pt idx="899" formatCode="General">
                  <c:v>341</c:v>
                </c:pt>
                <c:pt idx="900" formatCode="General">
                  <c:v>381</c:v>
                </c:pt>
                <c:pt idx="901" formatCode="General">
                  <c:v>357</c:v>
                </c:pt>
                <c:pt idx="902" formatCode="General">
                  <c:v>364</c:v>
                </c:pt>
                <c:pt idx="903" formatCode="General">
                  <c:v>375</c:v>
                </c:pt>
                <c:pt idx="904" formatCode="General">
                  <c:v>365</c:v>
                </c:pt>
                <c:pt idx="905" formatCode="General">
                  <c:v>368</c:v>
                </c:pt>
                <c:pt idx="906" formatCode="General">
                  <c:v>354</c:v>
                </c:pt>
                <c:pt idx="907" formatCode="General">
                  <c:v>354</c:v>
                </c:pt>
                <c:pt idx="908" formatCode="General">
                  <c:v>355</c:v>
                </c:pt>
                <c:pt idx="909" formatCode="General">
                  <c:v>369</c:v>
                </c:pt>
                <c:pt idx="910" formatCode="General">
                  <c:v>361</c:v>
                </c:pt>
                <c:pt idx="911" formatCode="General">
                  <c:v>362</c:v>
                </c:pt>
                <c:pt idx="912" formatCode="General">
                  <c:v>360</c:v>
                </c:pt>
                <c:pt idx="913" formatCode="General">
                  <c:v>366</c:v>
                </c:pt>
                <c:pt idx="914" formatCode="General">
                  <c:v>360</c:v>
                </c:pt>
                <c:pt idx="915" formatCode="General">
                  <c:v>357</c:v>
                </c:pt>
                <c:pt idx="916" formatCode="General">
                  <c:v>359</c:v>
                </c:pt>
                <c:pt idx="917" formatCode="General">
                  <c:v>382</c:v>
                </c:pt>
                <c:pt idx="918" formatCode="General">
                  <c:v>380</c:v>
                </c:pt>
                <c:pt idx="919" formatCode="General">
                  <c:v>401</c:v>
                </c:pt>
                <c:pt idx="920" formatCode="General">
                  <c:v>395</c:v>
                </c:pt>
                <c:pt idx="921" formatCode="General">
                  <c:v>385</c:v>
                </c:pt>
                <c:pt idx="922" formatCode="General">
                  <c:v>402</c:v>
                </c:pt>
                <c:pt idx="923" formatCode="General">
                  <c:v>393</c:v>
                </c:pt>
                <c:pt idx="924" formatCode="General">
                  <c:v>395</c:v>
                </c:pt>
                <c:pt idx="925" formatCode="General">
                  <c:v>402</c:v>
                </c:pt>
                <c:pt idx="926" formatCode="General">
                  <c:v>403</c:v>
                </c:pt>
                <c:pt idx="927" formatCode="General">
                  <c:v>410</c:v>
                </c:pt>
                <c:pt idx="928" formatCode="General">
                  <c:v>439</c:v>
                </c:pt>
                <c:pt idx="929" formatCode="General">
                  <c:v>425</c:v>
                </c:pt>
                <c:pt idx="930" formatCode="General">
                  <c:v>423</c:v>
                </c:pt>
                <c:pt idx="931" formatCode="General">
                  <c:v>393</c:v>
                </c:pt>
                <c:pt idx="932" formatCode="General">
                  <c:v>383</c:v>
                </c:pt>
                <c:pt idx="933" formatCode="General">
                  <c:v>429</c:v>
                </c:pt>
                <c:pt idx="934" formatCode="General">
                  <c:v>401</c:v>
                </c:pt>
                <c:pt idx="935" formatCode="General">
                  <c:v>383</c:v>
                </c:pt>
                <c:pt idx="936" formatCode="General">
                  <c:v>386</c:v>
                </c:pt>
                <c:pt idx="937" formatCode="General">
                  <c:v>379</c:v>
                </c:pt>
                <c:pt idx="938" formatCode="General">
                  <c:v>379</c:v>
                </c:pt>
                <c:pt idx="939" formatCode="General">
                  <c:v>369</c:v>
                </c:pt>
                <c:pt idx="940" formatCode="General">
                  <c:v>387</c:v>
                </c:pt>
                <c:pt idx="941" formatCode="General">
                  <c:v>359</c:v>
                </c:pt>
                <c:pt idx="942" formatCode="General">
                  <c:v>368</c:v>
                </c:pt>
                <c:pt idx="943" formatCode="General">
                  <c:v>386</c:v>
                </c:pt>
                <c:pt idx="944" formatCode="General">
                  <c:v>401</c:v>
                </c:pt>
                <c:pt idx="945" formatCode="General">
                  <c:v>390</c:v>
                </c:pt>
                <c:pt idx="946" formatCode="General">
                  <c:v>390</c:v>
                </c:pt>
                <c:pt idx="947" formatCode="General">
                  <c:v>374</c:v>
                </c:pt>
                <c:pt idx="948" formatCode="General">
                  <c:v>385</c:v>
                </c:pt>
                <c:pt idx="949" formatCode="General">
                  <c:v>386</c:v>
                </c:pt>
                <c:pt idx="950" formatCode="General">
                  <c:v>373</c:v>
                </c:pt>
                <c:pt idx="951" formatCode="General">
                  <c:v>386</c:v>
                </c:pt>
                <c:pt idx="952" formatCode="General">
                  <c:v>405</c:v>
                </c:pt>
                <c:pt idx="953" formatCode="General">
                  <c:v>411</c:v>
                </c:pt>
                <c:pt idx="954" formatCode="General">
                  <c:v>391</c:v>
                </c:pt>
                <c:pt idx="955" formatCode="General">
                  <c:v>386</c:v>
                </c:pt>
                <c:pt idx="956" formatCode="General">
                  <c:v>390</c:v>
                </c:pt>
                <c:pt idx="957" formatCode="General">
                  <c:v>394</c:v>
                </c:pt>
                <c:pt idx="958" formatCode="General">
                  <c:v>391</c:v>
                </c:pt>
                <c:pt idx="959" formatCode="General">
                  <c:v>396</c:v>
                </c:pt>
                <c:pt idx="960" formatCode="General">
                  <c:v>393</c:v>
                </c:pt>
                <c:pt idx="961" formatCode="General">
                  <c:v>403</c:v>
                </c:pt>
                <c:pt idx="962" formatCode="General">
                  <c:v>390</c:v>
                </c:pt>
                <c:pt idx="963" formatCode="General">
                  <c:v>386</c:v>
                </c:pt>
                <c:pt idx="964" formatCode="General">
                  <c:v>390</c:v>
                </c:pt>
                <c:pt idx="965" formatCode="General">
                  <c:v>395</c:v>
                </c:pt>
                <c:pt idx="966" formatCode="General">
                  <c:v>386</c:v>
                </c:pt>
                <c:pt idx="967" formatCode="General">
                  <c:v>370</c:v>
                </c:pt>
                <c:pt idx="968" formatCode="General">
                  <c:v>362</c:v>
                </c:pt>
                <c:pt idx="969" formatCode="General">
                  <c:v>407</c:v>
                </c:pt>
                <c:pt idx="970" formatCode="General">
                  <c:v>402</c:v>
                </c:pt>
                <c:pt idx="971" formatCode="General">
                  <c:v>399</c:v>
                </c:pt>
                <c:pt idx="972" formatCode="General">
                  <c:v>405</c:v>
                </c:pt>
                <c:pt idx="973" formatCode="General">
                  <c:v>409</c:v>
                </c:pt>
                <c:pt idx="974" formatCode="General">
                  <c:v>426</c:v>
                </c:pt>
                <c:pt idx="975" formatCode="General">
                  <c:v>408</c:v>
                </c:pt>
                <c:pt idx="976" formatCode="General">
                  <c:v>401</c:v>
                </c:pt>
                <c:pt idx="977" formatCode="General">
                  <c:v>399</c:v>
                </c:pt>
                <c:pt idx="978" formatCode="General">
                  <c:v>405</c:v>
                </c:pt>
                <c:pt idx="979" formatCode="General">
                  <c:v>400</c:v>
                </c:pt>
                <c:pt idx="980" formatCode="General">
                  <c:v>400</c:v>
                </c:pt>
                <c:pt idx="981" formatCode="General">
                  <c:v>418</c:v>
                </c:pt>
                <c:pt idx="982" formatCode="General">
                  <c:v>398</c:v>
                </c:pt>
                <c:pt idx="983" formatCode="General">
                  <c:v>397</c:v>
                </c:pt>
                <c:pt idx="984" formatCode="General">
                  <c:v>397</c:v>
                </c:pt>
                <c:pt idx="985" formatCode="General">
                  <c:v>382</c:v>
                </c:pt>
                <c:pt idx="986" formatCode="General">
                  <c:v>393</c:v>
                </c:pt>
                <c:pt idx="987" formatCode="General">
                  <c:v>399</c:v>
                </c:pt>
                <c:pt idx="988" formatCode="General">
                  <c:v>382</c:v>
                </c:pt>
                <c:pt idx="989" formatCode="General">
                  <c:v>370</c:v>
                </c:pt>
                <c:pt idx="990" formatCode="General">
                  <c:v>390</c:v>
                </c:pt>
                <c:pt idx="991" formatCode="General">
                  <c:v>362</c:v>
                </c:pt>
                <c:pt idx="992" formatCode="General">
                  <c:v>397</c:v>
                </c:pt>
                <c:pt idx="993" formatCode="General">
                  <c:v>364</c:v>
                </c:pt>
                <c:pt idx="994" formatCode="General">
                  <c:v>344</c:v>
                </c:pt>
                <c:pt idx="995" formatCode="General">
                  <c:v>364</c:v>
                </c:pt>
                <c:pt idx="996" formatCode="General">
                  <c:v>366</c:v>
                </c:pt>
                <c:pt idx="997" formatCode="General">
                  <c:v>358</c:v>
                </c:pt>
                <c:pt idx="998" formatCode="General">
                  <c:v>390</c:v>
                </c:pt>
                <c:pt idx="999" formatCode="General">
                  <c:v>375</c:v>
                </c:pt>
                <c:pt idx="1000" formatCode="General">
                  <c:v>366</c:v>
                </c:pt>
                <c:pt idx="1001" formatCode="General">
                  <c:v>382</c:v>
                </c:pt>
                <c:pt idx="1002" formatCode="General">
                  <c:v>387</c:v>
                </c:pt>
                <c:pt idx="1003" formatCode="General">
                  <c:v>396</c:v>
                </c:pt>
                <c:pt idx="1004" formatCode="General">
                  <c:v>381</c:v>
                </c:pt>
                <c:pt idx="1005" formatCode="General">
                  <c:v>388</c:v>
                </c:pt>
                <c:pt idx="1006" formatCode="General">
                  <c:v>383</c:v>
                </c:pt>
                <c:pt idx="1007" formatCode="General">
                  <c:v>391</c:v>
                </c:pt>
                <c:pt idx="1008" formatCode="General">
                  <c:v>392</c:v>
                </c:pt>
                <c:pt idx="1009" formatCode="General">
                  <c:v>395</c:v>
                </c:pt>
                <c:pt idx="1010" formatCode="General">
                  <c:v>384</c:v>
                </c:pt>
                <c:pt idx="1011" formatCode="General">
                  <c:v>386</c:v>
                </c:pt>
                <c:pt idx="1012" formatCode="General">
                  <c:v>373</c:v>
                </c:pt>
                <c:pt idx="1013" formatCode="General">
                  <c:v>375</c:v>
                </c:pt>
                <c:pt idx="1014" formatCode="General">
                  <c:v>369</c:v>
                </c:pt>
                <c:pt idx="1015" formatCode="General">
                  <c:v>367</c:v>
                </c:pt>
                <c:pt idx="1016" formatCode="General">
                  <c:v>371</c:v>
                </c:pt>
                <c:pt idx="1017" formatCode="General">
                  <c:v>371</c:v>
                </c:pt>
                <c:pt idx="1018" formatCode="General">
                  <c:v>361</c:v>
                </c:pt>
                <c:pt idx="1019" formatCode="General">
                  <c:v>354</c:v>
                </c:pt>
                <c:pt idx="1020" formatCode="General">
                  <c:v>362</c:v>
                </c:pt>
                <c:pt idx="1021" formatCode="General">
                  <c:v>416</c:v>
                </c:pt>
                <c:pt idx="1022" formatCode="General">
                  <c:v>416</c:v>
                </c:pt>
                <c:pt idx="1023" formatCode="General">
                  <c:v>407</c:v>
                </c:pt>
                <c:pt idx="1024" formatCode="General">
                  <c:v>397</c:v>
                </c:pt>
                <c:pt idx="1025" formatCode="General">
                  <c:v>401</c:v>
                </c:pt>
                <c:pt idx="1026" formatCode="General">
                  <c:v>400</c:v>
                </c:pt>
                <c:pt idx="1027" formatCode="General">
                  <c:v>394</c:v>
                </c:pt>
                <c:pt idx="1028" formatCode="General">
                  <c:v>399</c:v>
                </c:pt>
                <c:pt idx="1029" formatCode="General">
                  <c:v>389</c:v>
                </c:pt>
                <c:pt idx="1030" formatCode="General">
                  <c:v>391</c:v>
                </c:pt>
                <c:pt idx="1031" formatCode="General">
                  <c:v>387</c:v>
                </c:pt>
                <c:pt idx="1032" formatCode="General">
                  <c:v>385</c:v>
                </c:pt>
                <c:pt idx="1033" formatCode="General">
                  <c:v>370</c:v>
                </c:pt>
                <c:pt idx="1034" formatCode="General">
                  <c:v>364</c:v>
                </c:pt>
                <c:pt idx="1035" formatCode="General">
                  <c:v>349</c:v>
                </c:pt>
                <c:pt idx="1036" formatCode="General">
                  <c:v>368</c:v>
                </c:pt>
                <c:pt idx="1037" formatCode="General">
                  <c:v>369</c:v>
                </c:pt>
                <c:pt idx="1038" formatCode="General">
                  <c:v>366</c:v>
                </c:pt>
                <c:pt idx="1039" formatCode="General">
                  <c:v>363</c:v>
                </c:pt>
                <c:pt idx="1040" formatCode="General">
                  <c:v>375</c:v>
                </c:pt>
                <c:pt idx="1041" formatCode="General">
                  <c:v>350</c:v>
                </c:pt>
                <c:pt idx="1042" formatCode="General">
                  <c:v>345</c:v>
                </c:pt>
                <c:pt idx="1043" formatCode="General">
                  <c:v>323</c:v>
                </c:pt>
                <c:pt idx="1044" formatCode="General">
                  <c:v>348</c:v>
                </c:pt>
                <c:pt idx="1045" formatCode="General">
                  <c:v>341</c:v>
                </c:pt>
                <c:pt idx="1046" formatCode="General">
                  <c:v>346</c:v>
                </c:pt>
                <c:pt idx="1047" formatCode="General">
                  <c:v>370</c:v>
                </c:pt>
                <c:pt idx="1048" formatCode="General">
                  <c:v>368</c:v>
                </c:pt>
                <c:pt idx="1049" formatCode="General">
                  <c:v>338</c:v>
                </c:pt>
                <c:pt idx="1050" formatCode="General">
                  <c:v>341</c:v>
                </c:pt>
                <c:pt idx="1051" formatCode="General">
                  <c:v>348</c:v>
                </c:pt>
                <c:pt idx="1052" formatCode="General">
                  <c:v>337</c:v>
                </c:pt>
                <c:pt idx="1053" formatCode="General">
                  <c:v>335</c:v>
                </c:pt>
                <c:pt idx="1054" formatCode="General">
                  <c:v>335</c:v>
                </c:pt>
                <c:pt idx="1055" formatCode="General">
                  <c:v>326</c:v>
                </c:pt>
                <c:pt idx="1056" formatCode="General">
                  <c:v>330</c:v>
                </c:pt>
                <c:pt idx="1057" formatCode="General">
                  <c:v>338</c:v>
                </c:pt>
                <c:pt idx="1058" formatCode="General">
                  <c:v>349</c:v>
                </c:pt>
                <c:pt idx="1059" formatCode="General">
                  <c:v>328</c:v>
                </c:pt>
                <c:pt idx="1060" formatCode="General">
                  <c:v>330</c:v>
                </c:pt>
                <c:pt idx="1061" formatCode="General">
                  <c:v>315</c:v>
                </c:pt>
                <c:pt idx="1062" formatCode="General">
                  <c:v>341</c:v>
                </c:pt>
                <c:pt idx="1063" formatCode="General">
                  <c:v>343</c:v>
                </c:pt>
                <c:pt idx="1064" formatCode="General">
                  <c:v>326</c:v>
                </c:pt>
                <c:pt idx="1065" formatCode="General">
                  <c:v>328</c:v>
                </c:pt>
                <c:pt idx="1066" formatCode="General">
                  <c:v>316</c:v>
                </c:pt>
                <c:pt idx="1067" formatCode="General">
                  <c:v>319</c:v>
                </c:pt>
                <c:pt idx="1068" formatCode="General">
                  <c:v>326</c:v>
                </c:pt>
                <c:pt idx="1069" formatCode="General">
                  <c:v>326</c:v>
                </c:pt>
                <c:pt idx="1070" formatCode="General">
                  <c:v>317</c:v>
                </c:pt>
                <c:pt idx="1071" formatCode="General">
                  <c:v>310</c:v>
                </c:pt>
                <c:pt idx="1072" formatCode="General">
                  <c:v>324</c:v>
                </c:pt>
                <c:pt idx="1073" formatCode="General">
                  <c:v>348</c:v>
                </c:pt>
                <c:pt idx="1074" formatCode="General">
                  <c:v>327</c:v>
                </c:pt>
                <c:pt idx="1075" formatCode="General">
                  <c:v>319</c:v>
                </c:pt>
                <c:pt idx="1076" formatCode="General">
                  <c:v>312</c:v>
                </c:pt>
                <c:pt idx="1077" formatCode="General">
                  <c:v>322</c:v>
                </c:pt>
                <c:pt idx="1078" formatCode="General">
                  <c:v>316</c:v>
                </c:pt>
                <c:pt idx="1079" formatCode="General">
                  <c:v>297</c:v>
                </c:pt>
                <c:pt idx="1080" formatCode="General">
                  <c:v>309</c:v>
                </c:pt>
                <c:pt idx="1081" formatCode="General">
                  <c:v>317</c:v>
                </c:pt>
                <c:pt idx="1082" formatCode="General">
                  <c:v>301</c:v>
                </c:pt>
                <c:pt idx="1083" formatCode="General">
                  <c:v>308</c:v>
                </c:pt>
                <c:pt idx="1084" formatCode="General">
                  <c:v>301</c:v>
                </c:pt>
                <c:pt idx="1085" formatCode="General">
                  <c:v>301</c:v>
                </c:pt>
                <c:pt idx="1086" formatCode="General">
                  <c:v>289</c:v>
                </c:pt>
                <c:pt idx="1087" formatCode="General">
                  <c:v>297</c:v>
                </c:pt>
                <c:pt idx="1088" formatCode="General">
                  <c:v>307</c:v>
                </c:pt>
                <c:pt idx="1089" formatCode="General">
                  <c:v>317</c:v>
                </c:pt>
                <c:pt idx="1090" formatCode="General">
                  <c:v>306</c:v>
                </c:pt>
                <c:pt idx="1091" formatCode="General">
                  <c:v>319</c:v>
                </c:pt>
                <c:pt idx="1092" formatCode="General">
                  <c:v>317</c:v>
                </c:pt>
                <c:pt idx="1093" formatCode="General">
                  <c:v>323</c:v>
                </c:pt>
                <c:pt idx="1094" formatCode="General">
                  <c:v>316</c:v>
                </c:pt>
                <c:pt idx="1095" formatCode="General">
                  <c:v>315</c:v>
                </c:pt>
                <c:pt idx="1096" formatCode="General">
                  <c:v>325</c:v>
                </c:pt>
                <c:pt idx="1097" formatCode="General">
                  <c:v>361</c:v>
                </c:pt>
                <c:pt idx="1098" formatCode="General">
                  <c:v>335</c:v>
                </c:pt>
                <c:pt idx="1099" formatCode="General">
                  <c:v>342</c:v>
                </c:pt>
                <c:pt idx="1100" formatCode="General">
                  <c:v>318</c:v>
                </c:pt>
                <c:pt idx="1101" formatCode="General">
                  <c:v>311</c:v>
                </c:pt>
                <c:pt idx="1102" formatCode="General">
                  <c:v>327</c:v>
                </c:pt>
                <c:pt idx="1103" formatCode="General">
                  <c:v>319</c:v>
                </c:pt>
                <c:pt idx="1104" formatCode="General">
                  <c:v>307</c:v>
                </c:pt>
                <c:pt idx="1105" formatCode="General">
                  <c:v>304</c:v>
                </c:pt>
                <c:pt idx="1106" formatCode="General">
                  <c:v>307</c:v>
                </c:pt>
                <c:pt idx="1107" formatCode="General">
                  <c:v>304</c:v>
                </c:pt>
                <c:pt idx="1108" formatCode="General">
                  <c:v>309</c:v>
                </c:pt>
                <c:pt idx="1109" formatCode="General">
                  <c:v>313</c:v>
                </c:pt>
                <c:pt idx="1110" formatCode="General">
                  <c:v>314</c:v>
                </c:pt>
                <c:pt idx="1111" formatCode="General">
                  <c:v>312</c:v>
                </c:pt>
                <c:pt idx="1112" formatCode="General">
                  <c:v>313</c:v>
                </c:pt>
                <c:pt idx="1113" formatCode="General">
                  <c:v>309</c:v>
                </c:pt>
                <c:pt idx="1114" formatCode="General">
                  <c:v>314</c:v>
                </c:pt>
                <c:pt idx="1115" formatCode="General">
                  <c:v>319</c:v>
                </c:pt>
                <c:pt idx="1116" formatCode="General">
                  <c:v>313</c:v>
                </c:pt>
                <c:pt idx="1117" formatCode="General">
                  <c:v>310</c:v>
                </c:pt>
                <c:pt idx="1118" formatCode="General">
                  <c:v>305</c:v>
                </c:pt>
                <c:pt idx="1119" formatCode="General">
                  <c:v>311</c:v>
                </c:pt>
                <c:pt idx="1120" formatCode="General">
                  <c:v>307</c:v>
                </c:pt>
                <c:pt idx="1121" formatCode="General">
                  <c:v>305</c:v>
                </c:pt>
                <c:pt idx="1122" formatCode="General">
                  <c:v>303</c:v>
                </c:pt>
                <c:pt idx="1123" formatCode="General">
                  <c:v>315</c:v>
                </c:pt>
                <c:pt idx="1124" formatCode="General">
                  <c:v>354</c:v>
                </c:pt>
                <c:pt idx="1125" formatCode="General">
                  <c:v>331</c:v>
                </c:pt>
                <c:pt idx="1126" formatCode="General">
                  <c:v>316</c:v>
                </c:pt>
                <c:pt idx="1127" formatCode="General">
                  <c:v>312</c:v>
                </c:pt>
                <c:pt idx="1128" formatCode="General">
                  <c:v>316</c:v>
                </c:pt>
                <c:pt idx="1129" formatCode="General">
                  <c:v>315</c:v>
                </c:pt>
                <c:pt idx="1130" formatCode="General">
                  <c:v>306</c:v>
                </c:pt>
                <c:pt idx="1131" formatCode="General">
                  <c:v>305</c:v>
                </c:pt>
                <c:pt idx="1132" formatCode="General">
                  <c:v>306</c:v>
                </c:pt>
                <c:pt idx="1133" formatCode="General">
                  <c:v>301</c:v>
                </c:pt>
                <c:pt idx="1134" formatCode="General">
                  <c:v>292</c:v>
                </c:pt>
                <c:pt idx="1135" formatCode="General">
                  <c:v>292</c:v>
                </c:pt>
                <c:pt idx="1136" formatCode="General">
                  <c:v>293</c:v>
                </c:pt>
                <c:pt idx="1137" formatCode="General">
                  <c:v>286</c:v>
                </c:pt>
                <c:pt idx="1138" formatCode="General">
                  <c:v>294</c:v>
                </c:pt>
                <c:pt idx="1139" formatCode="General">
                  <c:v>285</c:v>
                </c:pt>
                <c:pt idx="1140" formatCode="General">
                  <c:v>284</c:v>
                </c:pt>
                <c:pt idx="1141" formatCode="General">
                  <c:v>294</c:v>
                </c:pt>
                <c:pt idx="1142" formatCode="General">
                  <c:v>299</c:v>
                </c:pt>
                <c:pt idx="1143" formatCode="General">
                  <c:v>298</c:v>
                </c:pt>
                <c:pt idx="1144" formatCode="General">
                  <c:v>285</c:v>
                </c:pt>
                <c:pt idx="1145" formatCode="General">
                  <c:v>293</c:v>
                </c:pt>
                <c:pt idx="1146" formatCode="General">
                  <c:v>286</c:v>
                </c:pt>
                <c:pt idx="1147" formatCode="General">
                  <c:v>304</c:v>
                </c:pt>
                <c:pt idx="1148" formatCode="General">
                  <c:v>299</c:v>
                </c:pt>
                <c:pt idx="1149" formatCode="General">
                  <c:v>283</c:v>
                </c:pt>
                <c:pt idx="1150" formatCode="General">
                  <c:v>282</c:v>
                </c:pt>
                <c:pt idx="1151" formatCode="General">
                  <c:v>295</c:v>
                </c:pt>
                <c:pt idx="1152" formatCode="General">
                  <c:v>288</c:v>
                </c:pt>
                <c:pt idx="1153" formatCode="General">
                  <c:v>322</c:v>
                </c:pt>
                <c:pt idx="1154" formatCode="General">
                  <c:v>305</c:v>
                </c:pt>
                <c:pt idx="1155" formatCode="General">
                  <c:v>300</c:v>
                </c:pt>
                <c:pt idx="1156" formatCode="General">
                  <c:v>325</c:v>
                </c:pt>
                <c:pt idx="1157" formatCode="General">
                  <c:v>325</c:v>
                </c:pt>
                <c:pt idx="1158" formatCode="General">
                  <c:v>319</c:v>
                </c:pt>
                <c:pt idx="1159" formatCode="General">
                  <c:v>319</c:v>
                </c:pt>
                <c:pt idx="1160" formatCode="General">
                  <c:v>323</c:v>
                </c:pt>
                <c:pt idx="1161" formatCode="General">
                  <c:v>314</c:v>
                </c:pt>
                <c:pt idx="1162" formatCode="General">
                  <c:v>307</c:v>
                </c:pt>
                <c:pt idx="1163" formatCode="General">
                  <c:v>304</c:v>
                </c:pt>
                <c:pt idx="1164" formatCode="General">
                  <c:v>311</c:v>
                </c:pt>
                <c:pt idx="1165" formatCode="General">
                  <c:v>320</c:v>
                </c:pt>
                <c:pt idx="1166" formatCode="General">
                  <c:v>332</c:v>
                </c:pt>
                <c:pt idx="1167" formatCode="General">
                  <c:v>321</c:v>
                </c:pt>
                <c:pt idx="1168" formatCode="General">
                  <c:v>325</c:v>
                </c:pt>
                <c:pt idx="1169" formatCode="General">
                  <c:v>325</c:v>
                </c:pt>
                <c:pt idx="1170" formatCode="General">
                  <c:v>332</c:v>
                </c:pt>
                <c:pt idx="1171" formatCode="General">
                  <c:v>337</c:v>
                </c:pt>
                <c:pt idx="1172" formatCode="General">
                  <c:v>338</c:v>
                </c:pt>
                <c:pt idx="1173" formatCode="General">
                  <c:v>349</c:v>
                </c:pt>
                <c:pt idx="1174" formatCode="General">
                  <c:v>341</c:v>
                </c:pt>
                <c:pt idx="1175" formatCode="General">
                  <c:v>349</c:v>
                </c:pt>
                <c:pt idx="1176" formatCode="General">
                  <c:v>332</c:v>
                </c:pt>
                <c:pt idx="1177" formatCode="General">
                  <c:v>337</c:v>
                </c:pt>
                <c:pt idx="1178" formatCode="General">
                  <c:v>338</c:v>
                </c:pt>
                <c:pt idx="1179" formatCode="General">
                  <c:v>341</c:v>
                </c:pt>
                <c:pt idx="1180" formatCode="General">
                  <c:v>327</c:v>
                </c:pt>
                <c:pt idx="1181" formatCode="General">
                  <c:v>332</c:v>
                </c:pt>
                <c:pt idx="1182" formatCode="General">
                  <c:v>329</c:v>
                </c:pt>
                <c:pt idx="1183" formatCode="General">
                  <c:v>336</c:v>
                </c:pt>
                <c:pt idx="1184" formatCode="General">
                  <c:v>334</c:v>
                </c:pt>
                <c:pt idx="1185" formatCode="General">
                  <c:v>334</c:v>
                </c:pt>
                <c:pt idx="1186" formatCode="General">
                  <c:v>347</c:v>
                </c:pt>
                <c:pt idx="1187" formatCode="General">
                  <c:v>407</c:v>
                </c:pt>
                <c:pt idx="1188" formatCode="General">
                  <c:v>345</c:v>
                </c:pt>
                <c:pt idx="1189" formatCode="General">
                  <c:v>347</c:v>
                </c:pt>
                <c:pt idx="1190" formatCode="General">
                  <c:v>354</c:v>
                </c:pt>
                <c:pt idx="1191" formatCode="General">
                  <c:v>333</c:v>
                </c:pt>
                <c:pt idx="1192" formatCode="General">
                  <c:v>336</c:v>
                </c:pt>
                <c:pt idx="1193" formatCode="General">
                  <c:v>336</c:v>
                </c:pt>
                <c:pt idx="1194" formatCode="General">
                  <c:v>342</c:v>
                </c:pt>
                <c:pt idx="1195" formatCode="General">
                  <c:v>344</c:v>
                </c:pt>
                <c:pt idx="1196" formatCode="General">
                  <c:v>338</c:v>
                </c:pt>
                <c:pt idx="1197" formatCode="General">
                  <c:v>355</c:v>
                </c:pt>
                <c:pt idx="1198" formatCode="General">
                  <c:v>381</c:v>
                </c:pt>
                <c:pt idx="1199" formatCode="General">
                  <c:v>358</c:v>
                </c:pt>
                <c:pt idx="1200" formatCode="General">
                  <c:v>355</c:v>
                </c:pt>
                <c:pt idx="1201" formatCode="General">
                  <c:v>369</c:v>
                </c:pt>
                <c:pt idx="1202" formatCode="General">
                  <c:v>375</c:v>
                </c:pt>
                <c:pt idx="1203" formatCode="General">
                  <c:v>345</c:v>
                </c:pt>
                <c:pt idx="1204" formatCode="General">
                  <c:v>368</c:v>
                </c:pt>
                <c:pt idx="1205" formatCode="General">
                  <c:v>367</c:v>
                </c:pt>
                <c:pt idx="1206" formatCode="General">
                  <c:v>348</c:v>
                </c:pt>
                <c:pt idx="1207" formatCode="General">
                  <c:v>350</c:v>
                </c:pt>
                <c:pt idx="1208" formatCode="General">
                  <c:v>351</c:v>
                </c:pt>
                <c:pt idx="1209" formatCode="General">
                  <c:v>349</c:v>
                </c:pt>
                <c:pt idx="1210" formatCode="General">
                  <c:v>349</c:v>
                </c:pt>
                <c:pt idx="1211" formatCode="General">
                  <c:v>331</c:v>
                </c:pt>
                <c:pt idx="1212" formatCode="General">
                  <c:v>346</c:v>
                </c:pt>
                <c:pt idx="1213" formatCode="General">
                  <c:v>367</c:v>
                </c:pt>
                <c:pt idx="1214" formatCode="General">
                  <c:v>357</c:v>
                </c:pt>
                <c:pt idx="1215" formatCode="General">
                  <c:v>360</c:v>
                </c:pt>
                <c:pt idx="1216" formatCode="General">
                  <c:v>363</c:v>
                </c:pt>
                <c:pt idx="1217" formatCode="General">
                  <c:v>354</c:v>
                </c:pt>
                <c:pt idx="1218" formatCode="General">
                  <c:v>355</c:v>
                </c:pt>
                <c:pt idx="1219" formatCode="General">
                  <c:v>353</c:v>
                </c:pt>
                <c:pt idx="1220" formatCode="General">
                  <c:v>359</c:v>
                </c:pt>
                <c:pt idx="1221" formatCode="General">
                  <c:v>368</c:v>
                </c:pt>
                <c:pt idx="1222" formatCode="General">
                  <c:v>359</c:v>
                </c:pt>
                <c:pt idx="1223" formatCode="General">
                  <c:v>359</c:v>
                </c:pt>
                <c:pt idx="1224" formatCode="General">
                  <c:v>362</c:v>
                </c:pt>
                <c:pt idx="1225" formatCode="General">
                  <c:v>364</c:v>
                </c:pt>
                <c:pt idx="1226" formatCode="General">
                  <c:v>362</c:v>
                </c:pt>
                <c:pt idx="1227" formatCode="General">
                  <c:v>367</c:v>
                </c:pt>
                <c:pt idx="1228" formatCode="General">
                  <c:v>370</c:v>
                </c:pt>
                <c:pt idx="1229" formatCode="General">
                  <c:v>369</c:v>
                </c:pt>
                <c:pt idx="1230" formatCode="General">
                  <c:v>369</c:v>
                </c:pt>
                <c:pt idx="1231" formatCode="General">
                  <c:v>381</c:v>
                </c:pt>
                <c:pt idx="1232" formatCode="General">
                  <c:v>393</c:v>
                </c:pt>
                <c:pt idx="1233" formatCode="General">
                  <c:v>394</c:v>
                </c:pt>
                <c:pt idx="1234" formatCode="General">
                  <c:v>392</c:v>
                </c:pt>
                <c:pt idx="1235" formatCode="General">
                  <c:v>390</c:v>
                </c:pt>
                <c:pt idx="1236" formatCode="General">
                  <c:v>395</c:v>
                </c:pt>
                <c:pt idx="1237" formatCode="General">
                  <c:v>389</c:v>
                </c:pt>
                <c:pt idx="1238" formatCode="General">
                  <c:v>404</c:v>
                </c:pt>
                <c:pt idx="1239" formatCode="General">
                  <c:v>404</c:v>
                </c:pt>
                <c:pt idx="1240" formatCode="General">
                  <c:v>422</c:v>
                </c:pt>
                <c:pt idx="1241" formatCode="General">
                  <c:v>435</c:v>
                </c:pt>
                <c:pt idx="1242" formatCode="General">
                  <c:v>440</c:v>
                </c:pt>
                <c:pt idx="1243" formatCode="General">
                  <c:v>430</c:v>
                </c:pt>
                <c:pt idx="1244" formatCode="General">
                  <c:v>448</c:v>
                </c:pt>
                <c:pt idx="1245" formatCode="General">
                  <c:v>447</c:v>
                </c:pt>
                <c:pt idx="1246" formatCode="General">
                  <c:v>462</c:v>
                </c:pt>
                <c:pt idx="1247" formatCode="General">
                  <c:v>451</c:v>
                </c:pt>
                <c:pt idx="1248" formatCode="General">
                  <c:v>449</c:v>
                </c:pt>
                <c:pt idx="1249" formatCode="General">
                  <c:v>447</c:v>
                </c:pt>
                <c:pt idx="1250" formatCode="General">
                  <c:v>474</c:v>
                </c:pt>
                <c:pt idx="1251" formatCode="General">
                  <c:v>454</c:v>
                </c:pt>
                <c:pt idx="1252" formatCode="General">
                  <c:v>415</c:v>
                </c:pt>
                <c:pt idx="1253" formatCode="General">
                  <c:v>437</c:v>
                </c:pt>
                <c:pt idx="1254" formatCode="General">
                  <c:v>445</c:v>
                </c:pt>
                <c:pt idx="1255" formatCode="General">
                  <c:v>462</c:v>
                </c:pt>
                <c:pt idx="1256" formatCode="General">
                  <c:v>483</c:v>
                </c:pt>
                <c:pt idx="1257" formatCode="General">
                  <c:v>480</c:v>
                </c:pt>
                <c:pt idx="1258" formatCode="General">
                  <c:v>474</c:v>
                </c:pt>
                <c:pt idx="1259" formatCode="General">
                  <c:v>499</c:v>
                </c:pt>
                <c:pt idx="1260" formatCode="General">
                  <c:v>488</c:v>
                </c:pt>
                <c:pt idx="1261" formatCode="General">
                  <c:v>499</c:v>
                </c:pt>
                <c:pt idx="1262" formatCode="General">
                  <c:v>498</c:v>
                </c:pt>
                <c:pt idx="1263" formatCode="General">
                  <c:v>509</c:v>
                </c:pt>
                <c:pt idx="1264" formatCode="General">
                  <c:v>499</c:v>
                </c:pt>
                <c:pt idx="1265" formatCode="General">
                  <c:v>452</c:v>
                </c:pt>
                <c:pt idx="1266" formatCode="General">
                  <c:v>477</c:v>
                </c:pt>
                <c:pt idx="1267" formatCode="General">
                  <c:v>478</c:v>
                </c:pt>
                <c:pt idx="1268" formatCode="General">
                  <c:v>462</c:v>
                </c:pt>
                <c:pt idx="1269" formatCode="General">
                  <c:v>451</c:v>
                </c:pt>
                <c:pt idx="1270" formatCode="General">
                  <c:v>446</c:v>
                </c:pt>
                <c:pt idx="1271" formatCode="General">
                  <c:v>448</c:v>
                </c:pt>
                <c:pt idx="1272" formatCode="General">
                  <c:v>443</c:v>
                </c:pt>
                <c:pt idx="1273" formatCode="General">
                  <c:v>432</c:v>
                </c:pt>
                <c:pt idx="1274" formatCode="General">
                  <c:v>441</c:v>
                </c:pt>
                <c:pt idx="1275" formatCode="General">
                  <c:v>429</c:v>
                </c:pt>
                <c:pt idx="1276" formatCode="General">
                  <c:v>423</c:v>
                </c:pt>
                <c:pt idx="1277" formatCode="General">
                  <c:v>418</c:v>
                </c:pt>
                <c:pt idx="1278" formatCode="General">
                  <c:v>422</c:v>
                </c:pt>
                <c:pt idx="1279" formatCode="General">
                  <c:v>420</c:v>
                </c:pt>
                <c:pt idx="1280" formatCode="General">
                  <c:v>408</c:v>
                </c:pt>
                <c:pt idx="1281" formatCode="General">
                  <c:v>423</c:v>
                </c:pt>
                <c:pt idx="1282" formatCode="General">
                  <c:v>438</c:v>
                </c:pt>
                <c:pt idx="1283" formatCode="General">
                  <c:v>437</c:v>
                </c:pt>
                <c:pt idx="1284" formatCode="General">
                  <c:v>433</c:v>
                </c:pt>
                <c:pt idx="1285" formatCode="General">
                  <c:v>425</c:v>
                </c:pt>
                <c:pt idx="1286" formatCode="General">
                  <c:v>425</c:v>
                </c:pt>
                <c:pt idx="1287" formatCode="General">
                  <c:v>424</c:v>
                </c:pt>
                <c:pt idx="1288" formatCode="General">
                  <c:v>418</c:v>
                </c:pt>
                <c:pt idx="1289" formatCode="General">
                  <c:v>419</c:v>
                </c:pt>
                <c:pt idx="1290" formatCode="General">
                  <c:v>437</c:v>
                </c:pt>
                <c:pt idx="1291" formatCode="General">
                  <c:v>424</c:v>
                </c:pt>
                <c:pt idx="1292" formatCode="General">
                  <c:v>425</c:v>
                </c:pt>
                <c:pt idx="1293" formatCode="General">
                  <c:v>419</c:v>
                </c:pt>
                <c:pt idx="1294" formatCode="General">
                  <c:v>423</c:v>
                </c:pt>
                <c:pt idx="1295" formatCode="General">
                  <c:v>447</c:v>
                </c:pt>
                <c:pt idx="1296" formatCode="General">
                  <c:v>453</c:v>
                </c:pt>
                <c:pt idx="1297" formatCode="General">
                  <c:v>439</c:v>
                </c:pt>
                <c:pt idx="1298" formatCode="General">
                  <c:v>444</c:v>
                </c:pt>
                <c:pt idx="1299" formatCode="General">
                  <c:v>444</c:v>
                </c:pt>
                <c:pt idx="1300" formatCode="General">
                  <c:v>475</c:v>
                </c:pt>
                <c:pt idx="1301" formatCode="General">
                  <c:v>475</c:v>
                </c:pt>
                <c:pt idx="1302" formatCode="General">
                  <c:v>436</c:v>
                </c:pt>
                <c:pt idx="1303" formatCode="General">
                  <c:v>441</c:v>
                </c:pt>
                <c:pt idx="1304" formatCode="General">
                  <c:v>432</c:v>
                </c:pt>
                <c:pt idx="1305" formatCode="General">
                  <c:v>440</c:v>
                </c:pt>
                <c:pt idx="1306" formatCode="General">
                  <c:v>443</c:v>
                </c:pt>
                <c:pt idx="1307" formatCode="General">
                  <c:v>441</c:v>
                </c:pt>
                <c:pt idx="1308" formatCode="General">
                  <c:v>440</c:v>
                </c:pt>
                <c:pt idx="1309" formatCode="General">
                  <c:v>445</c:v>
                </c:pt>
                <c:pt idx="1310" formatCode="General">
                  <c:v>446</c:v>
                </c:pt>
                <c:pt idx="1311" formatCode="General">
                  <c:v>436</c:v>
                </c:pt>
                <c:pt idx="1312" formatCode="General">
                  <c:v>444</c:v>
                </c:pt>
                <c:pt idx="1313" formatCode="General">
                  <c:v>421</c:v>
                </c:pt>
                <c:pt idx="1314" formatCode="General">
                  <c:v>437</c:v>
                </c:pt>
                <c:pt idx="1315" formatCode="General">
                  <c:v>440</c:v>
                </c:pt>
                <c:pt idx="1316" formatCode="General">
                  <c:v>420</c:v>
                </c:pt>
                <c:pt idx="1317" formatCode="General">
                  <c:v>412</c:v>
                </c:pt>
                <c:pt idx="1318" formatCode="General">
                  <c:v>413</c:v>
                </c:pt>
                <c:pt idx="1319" formatCode="General">
                  <c:v>424</c:v>
                </c:pt>
                <c:pt idx="1320" formatCode="General">
                  <c:v>424</c:v>
                </c:pt>
                <c:pt idx="1321" formatCode="General">
                  <c:v>431</c:v>
                </c:pt>
                <c:pt idx="1322" formatCode="General">
                  <c:v>417</c:v>
                </c:pt>
                <c:pt idx="1323" formatCode="General">
                  <c:v>414</c:v>
                </c:pt>
                <c:pt idx="1324" formatCode="General">
                  <c:v>414</c:v>
                </c:pt>
                <c:pt idx="1325" formatCode="General">
                  <c:v>411</c:v>
                </c:pt>
                <c:pt idx="1326" formatCode="General">
                  <c:v>416</c:v>
                </c:pt>
                <c:pt idx="1327" formatCode="General">
                  <c:v>420</c:v>
                </c:pt>
                <c:pt idx="1328" formatCode="General">
                  <c:v>419</c:v>
                </c:pt>
                <c:pt idx="1329" formatCode="General">
                  <c:v>420</c:v>
                </c:pt>
                <c:pt idx="1330" formatCode="General">
                  <c:v>407</c:v>
                </c:pt>
                <c:pt idx="1331" formatCode="General">
                  <c:v>408</c:v>
                </c:pt>
                <c:pt idx="1332" formatCode="General">
                  <c:v>392</c:v>
                </c:pt>
                <c:pt idx="1333" formatCode="General">
                  <c:v>564</c:v>
                </c:pt>
                <c:pt idx="1334" formatCode="General">
                  <c:v>423</c:v>
                </c:pt>
                <c:pt idx="1335" formatCode="General">
                  <c:v>406</c:v>
                </c:pt>
                <c:pt idx="1336" formatCode="General">
                  <c:v>401</c:v>
                </c:pt>
                <c:pt idx="1337" formatCode="General">
                  <c:v>398</c:v>
                </c:pt>
                <c:pt idx="1338" formatCode="General">
                  <c:v>408</c:v>
                </c:pt>
                <c:pt idx="1339" formatCode="General">
                  <c:v>416</c:v>
                </c:pt>
                <c:pt idx="1340" formatCode="General">
                  <c:v>416</c:v>
                </c:pt>
                <c:pt idx="1341" formatCode="General">
                  <c:v>427</c:v>
                </c:pt>
                <c:pt idx="1342" formatCode="General">
                  <c:v>409</c:v>
                </c:pt>
                <c:pt idx="1343" formatCode="General">
                  <c:v>398</c:v>
                </c:pt>
                <c:pt idx="1344" formatCode="General">
                  <c:v>374</c:v>
                </c:pt>
                <c:pt idx="1345" formatCode="General">
                  <c:v>385</c:v>
                </c:pt>
                <c:pt idx="1346" formatCode="General">
                  <c:v>367</c:v>
                </c:pt>
                <c:pt idx="1347" formatCode="General">
                  <c:v>365</c:v>
                </c:pt>
                <c:pt idx="1348" formatCode="General">
                  <c:v>374</c:v>
                </c:pt>
                <c:pt idx="1349" formatCode="General">
                  <c:v>377</c:v>
                </c:pt>
                <c:pt idx="1350" formatCode="General">
                  <c:v>357</c:v>
                </c:pt>
                <c:pt idx="1351" formatCode="General">
                  <c:v>341</c:v>
                </c:pt>
                <c:pt idx="1352" formatCode="General">
                  <c:v>350</c:v>
                </c:pt>
                <c:pt idx="1353" formatCode="General">
                  <c:v>359</c:v>
                </c:pt>
                <c:pt idx="1354" formatCode="General">
                  <c:v>334</c:v>
                </c:pt>
                <c:pt idx="1355" formatCode="General">
                  <c:v>313</c:v>
                </c:pt>
                <c:pt idx="1356" formatCode="General">
                  <c:v>341</c:v>
                </c:pt>
                <c:pt idx="1357" formatCode="General">
                  <c:v>354</c:v>
                </c:pt>
                <c:pt idx="1358" formatCode="General">
                  <c:v>352</c:v>
                </c:pt>
                <c:pt idx="1359" formatCode="General">
                  <c:v>341</c:v>
                </c:pt>
                <c:pt idx="1360" formatCode="General">
                  <c:v>340</c:v>
                </c:pt>
                <c:pt idx="1361" formatCode="General">
                  <c:v>319</c:v>
                </c:pt>
                <c:pt idx="1362" formatCode="General">
                  <c:v>321</c:v>
                </c:pt>
                <c:pt idx="1363" formatCode="General">
                  <c:v>351</c:v>
                </c:pt>
                <c:pt idx="1364" formatCode="General">
                  <c:v>362</c:v>
                </c:pt>
                <c:pt idx="1365" formatCode="General">
                  <c:v>354</c:v>
                </c:pt>
                <c:pt idx="1366" formatCode="General">
                  <c:v>346</c:v>
                </c:pt>
                <c:pt idx="1367" formatCode="General">
                  <c:v>338</c:v>
                </c:pt>
                <c:pt idx="1368" formatCode="General">
                  <c:v>366</c:v>
                </c:pt>
                <c:pt idx="1369" formatCode="General">
                  <c:v>365</c:v>
                </c:pt>
                <c:pt idx="1370" formatCode="General">
                  <c:v>353</c:v>
                </c:pt>
                <c:pt idx="1371" formatCode="General">
                  <c:v>351</c:v>
                </c:pt>
                <c:pt idx="1372" formatCode="General">
                  <c:v>350</c:v>
                </c:pt>
                <c:pt idx="1373" formatCode="General">
                  <c:v>343</c:v>
                </c:pt>
                <c:pt idx="1374" formatCode="General">
                  <c:v>339</c:v>
                </c:pt>
                <c:pt idx="1375" formatCode="General">
                  <c:v>345</c:v>
                </c:pt>
                <c:pt idx="1376" formatCode="General">
                  <c:v>342</c:v>
                </c:pt>
                <c:pt idx="1377" formatCode="General">
                  <c:v>349</c:v>
                </c:pt>
                <c:pt idx="1378" formatCode="General">
                  <c:v>343</c:v>
                </c:pt>
                <c:pt idx="1379" formatCode="General">
                  <c:v>343</c:v>
                </c:pt>
                <c:pt idx="1380" formatCode="General">
                  <c:v>345</c:v>
                </c:pt>
                <c:pt idx="1381" formatCode="General">
                  <c:v>340</c:v>
                </c:pt>
                <c:pt idx="1382" formatCode="General">
                  <c:v>334</c:v>
                </c:pt>
                <c:pt idx="1383" formatCode="General">
                  <c:v>314</c:v>
                </c:pt>
                <c:pt idx="1384" formatCode="General">
                  <c:v>335</c:v>
                </c:pt>
                <c:pt idx="1385" formatCode="General">
                  <c:v>415</c:v>
                </c:pt>
                <c:pt idx="1386" formatCode="General">
                  <c:v>356</c:v>
                </c:pt>
                <c:pt idx="1387" formatCode="General">
                  <c:v>346</c:v>
                </c:pt>
                <c:pt idx="1388" formatCode="General">
                  <c:v>339</c:v>
                </c:pt>
                <c:pt idx="1389" formatCode="General">
                  <c:v>342</c:v>
                </c:pt>
                <c:pt idx="1390" formatCode="General">
                  <c:v>337</c:v>
                </c:pt>
                <c:pt idx="1391" formatCode="General">
                  <c:v>334</c:v>
                </c:pt>
                <c:pt idx="1392" formatCode="General">
                  <c:v>333</c:v>
                </c:pt>
                <c:pt idx="1393" formatCode="General">
                  <c:v>346</c:v>
                </c:pt>
                <c:pt idx="1394" formatCode="General">
                  <c:v>343</c:v>
                </c:pt>
                <c:pt idx="1395" formatCode="General">
                  <c:v>333</c:v>
                </c:pt>
                <c:pt idx="1396" formatCode="General">
                  <c:v>355</c:v>
                </c:pt>
                <c:pt idx="1397" formatCode="General">
                  <c:v>359</c:v>
                </c:pt>
                <c:pt idx="1398" formatCode="General">
                  <c:v>354</c:v>
                </c:pt>
                <c:pt idx="1399" formatCode="General">
                  <c:v>348</c:v>
                </c:pt>
                <c:pt idx="1400" formatCode="General">
                  <c:v>350</c:v>
                </c:pt>
                <c:pt idx="1401" formatCode="General">
                  <c:v>341</c:v>
                </c:pt>
                <c:pt idx="1402" formatCode="General">
                  <c:v>336</c:v>
                </c:pt>
                <c:pt idx="1403" formatCode="General">
                  <c:v>337</c:v>
                </c:pt>
                <c:pt idx="1404" formatCode="General">
                  <c:v>337</c:v>
                </c:pt>
                <c:pt idx="1405" formatCode="General">
                  <c:v>334</c:v>
                </c:pt>
                <c:pt idx="1406" formatCode="General">
                  <c:v>331</c:v>
                </c:pt>
                <c:pt idx="1407" formatCode="General">
                  <c:v>290</c:v>
                </c:pt>
                <c:pt idx="1408" formatCode="General">
                  <c:v>341</c:v>
                </c:pt>
                <c:pt idx="1409" formatCode="General">
                  <c:v>343</c:v>
                </c:pt>
                <c:pt idx="1410" formatCode="General">
                  <c:v>355</c:v>
                </c:pt>
                <c:pt idx="1411" formatCode="General">
                  <c:v>351</c:v>
                </c:pt>
                <c:pt idx="1412" formatCode="General">
                  <c:v>406</c:v>
                </c:pt>
                <c:pt idx="1413" formatCode="General">
                  <c:v>361</c:v>
                </c:pt>
                <c:pt idx="1414" formatCode="General">
                  <c:v>354</c:v>
                </c:pt>
                <c:pt idx="1415" formatCode="General">
                  <c:v>352</c:v>
                </c:pt>
                <c:pt idx="1416" formatCode="General">
                  <c:v>327</c:v>
                </c:pt>
                <c:pt idx="1417" formatCode="General">
                  <c:v>348</c:v>
                </c:pt>
                <c:pt idx="1418" formatCode="General">
                  <c:v>341</c:v>
                </c:pt>
                <c:pt idx="1419" formatCode="General">
                  <c:v>332</c:v>
                </c:pt>
                <c:pt idx="1420" formatCode="General">
                  <c:v>322</c:v>
                </c:pt>
                <c:pt idx="1421" formatCode="General">
                  <c:v>342</c:v>
                </c:pt>
                <c:pt idx="1422" formatCode="General">
                  <c:v>349</c:v>
                </c:pt>
                <c:pt idx="1423" formatCode="General">
                  <c:v>354</c:v>
                </c:pt>
                <c:pt idx="1424" formatCode="General">
                  <c:v>331</c:v>
                </c:pt>
                <c:pt idx="1425" formatCode="General">
                  <c:v>344</c:v>
                </c:pt>
                <c:pt idx="1426" formatCode="General">
                  <c:v>371</c:v>
                </c:pt>
                <c:pt idx="1427" formatCode="General">
                  <c:v>360</c:v>
                </c:pt>
                <c:pt idx="1428" formatCode="General">
                  <c:v>357</c:v>
                </c:pt>
                <c:pt idx="1429" formatCode="General">
                  <c:v>348</c:v>
                </c:pt>
                <c:pt idx="1430" formatCode="General">
                  <c:v>345</c:v>
                </c:pt>
                <c:pt idx="1431" formatCode="General">
                  <c:v>338</c:v>
                </c:pt>
                <c:pt idx="1432" formatCode="General">
                  <c:v>336</c:v>
                </c:pt>
                <c:pt idx="1433" formatCode="General">
                  <c:v>341</c:v>
                </c:pt>
                <c:pt idx="1434" formatCode="General">
                  <c:v>334</c:v>
                </c:pt>
                <c:pt idx="1435" formatCode="General">
                  <c:v>341</c:v>
                </c:pt>
                <c:pt idx="1436" formatCode="General">
                  <c:v>359</c:v>
                </c:pt>
                <c:pt idx="1437" formatCode="General">
                  <c:v>345</c:v>
                </c:pt>
                <c:pt idx="1438" formatCode="General">
                  <c:v>332</c:v>
                </c:pt>
                <c:pt idx="1439" formatCode="General">
                  <c:v>338</c:v>
                </c:pt>
                <c:pt idx="1440" formatCode="General">
                  <c:v>335</c:v>
                </c:pt>
                <c:pt idx="1441" formatCode="General">
                  <c:v>331</c:v>
                </c:pt>
                <c:pt idx="1442" formatCode="General">
                  <c:v>341</c:v>
                </c:pt>
                <c:pt idx="1443" formatCode="General">
                  <c:v>339</c:v>
                </c:pt>
                <c:pt idx="1444" formatCode="General">
                  <c:v>331</c:v>
                </c:pt>
                <c:pt idx="1445" formatCode="General">
                  <c:v>326</c:v>
                </c:pt>
                <c:pt idx="1446" formatCode="General">
                  <c:v>325</c:v>
                </c:pt>
                <c:pt idx="1447" formatCode="General">
                  <c:v>330</c:v>
                </c:pt>
                <c:pt idx="1448" formatCode="General">
                  <c:v>341</c:v>
                </c:pt>
                <c:pt idx="1449" formatCode="General">
                  <c:v>335</c:v>
                </c:pt>
                <c:pt idx="1450" formatCode="General">
                  <c:v>330</c:v>
                </c:pt>
                <c:pt idx="1451" formatCode="General">
                  <c:v>331</c:v>
                </c:pt>
                <c:pt idx="1452" formatCode="General">
                  <c:v>328</c:v>
                </c:pt>
                <c:pt idx="1453" formatCode="General">
                  <c:v>329</c:v>
                </c:pt>
                <c:pt idx="1454" formatCode="General">
                  <c:v>326</c:v>
                </c:pt>
                <c:pt idx="1455" formatCode="General">
                  <c:v>329</c:v>
                </c:pt>
                <c:pt idx="1456" formatCode="General">
                  <c:v>324</c:v>
                </c:pt>
                <c:pt idx="1457" formatCode="General">
                  <c:v>329</c:v>
                </c:pt>
                <c:pt idx="1458" formatCode="General">
                  <c:v>330</c:v>
                </c:pt>
                <c:pt idx="1459" formatCode="General">
                  <c:v>314</c:v>
                </c:pt>
                <c:pt idx="1460" formatCode="General">
                  <c:v>319</c:v>
                </c:pt>
                <c:pt idx="1461" formatCode="General">
                  <c:v>338</c:v>
                </c:pt>
                <c:pt idx="1462" formatCode="General">
                  <c:v>347</c:v>
                </c:pt>
                <c:pt idx="1463" formatCode="General">
                  <c:v>325</c:v>
                </c:pt>
                <c:pt idx="1464" formatCode="General">
                  <c:v>324</c:v>
                </c:pt>
                <c:pt idx="1465" formatCode="General">
                  <c:v>324</c:v>
                </c:pt>
                <c:pt idx="1466" formatCode="General">
                  <c:v>348</c:v>
                </c:pt>
                <c:pt idx="1467" formatCode="General">
                  <c:v>343</c:v>
                </c:pt>
                <c:pt idx="1468" formatCode="General">
                  <c:v>336</c:v>
                </c:pt>
                <c:pt idx="1469" formatCode="General">
                  <c:v>339</c:v>
                </c:pt>
                <c:pt idx="1470" formatCode="General">
                  <c:v>347</c:v>
                </c:pt>
                <c:pt idx="1471" formatCode="General">
                  <c:v>343</c:v>
                </c:pt>
                <c:pt idx="1472" formatCode="General">
                  <c:v>332</c:v>
                </c:pt>
                <c:pt idx="1473" formatCode="General">
                  <c:v>335</c:v>
                </c:pt>
                <c:pt idx="1474" formatCode="General">
                  <c:v>347</c:v>
                </c:pt>
                <c:pt idx="1475" formatCode="General">
                  <c:v>355</c:v>
                </c:pt>
                <c:pt idx="1476" formatCode="General">
                  <c:v>349</c:v>
                </c:pt>
                <c:pt idx="1477" formatCode="General">
                  <c:v>365</c:v>
                </c:pt>
                <c:pt idx="1478" formatCode="General">
                  <c:v>364</c:v>
                </c:pt>
                <c:pt idx="1479" formatCode="General">
                  <c:v>366</c:v>
                </c:pt>
                <c:pt idx="1480" formatCode="General">
                  <c:v>377</c:v>
                </c:pt>
                <c:pt idx="1481" formatCode="General">
                  <c:v>374</c:v>
                </c:pt>
                <c:pt idx="1482" formatCode="General">
                  <c:v>362</c:v>
                </c:pt>
                <c:pt idx="1483" formatCode="General">
                  <c:v>367</c:v>
                </c:pt>
                <c:pt idx="1484" formatCode="General">
                  <c:v>378</c:v>
                </c:pt>
                <c:pt idx="1485" formatCode="General">
                  <c:v>358</c:v>
                </c:pt>
                <c:pt idx="1486" formatCode="General">
                  <c:v>355</c:v>
                </c:pt>
                <c:pt idx="1487" formatCode="General">
                  <c:v>372</c:v>
                </c:pt>
                <c:pt idx="1488" formatCode="General">
                  <c:v>389</c:v>
                </c:pt>
                <c:pt idx="1489" formatCode="General">
                  <c:v>390</c:v>
                </c:pt>
                <c:pt idx="1490" formatCode="General">
                  <c:v>351</c:v>
                </c:pt>
                <c:pt idx="1491" formatCode="General">
                  <c:v>351</c:v>
                </c:pt>
                <c:pt idx="1492" formatCode="General">
                  <c:v>353</c:v>
                </c:pt>
                <c:pt idx="1493" formatCode="General">
                  <c:v>362</c:v>
                </c:pt>
                <c:pt idx="1494" formatCode="General">
                  <c:v>359</c:v>
                </c:pt>
                <c:pt idx="1495" formatCode="General">
                  <c:v>355</c:v>
                </c:pt>
                <c:pt idx="1496" formatCode="General">
                  <c:v>371</c:v>
                </c:pt>
                <c:pt idx="1497" formatCode="General">
                  <c:v>376</c:v>
                </c:pt>
                <c:pt idx="1498" formatCode="General">
                  <c:v>353</c:v>
                </c:pt>
                <c:pt idx="1499" formatCode="General">
                  <c:v>355</c:v>
                </c:pt>
                <c:pt idx="1500" formatCode="General">
                  <c:v>374</c:v>
                </c:pt>
                <c:pt idx="1501" formatCode="General">
                  <c:v>369</c:v>
                </c:pt>
                <c:pt idx="1502" formatCode="General">
                  <c:v>366</c:v>
                </c:pt>
                <c:pt idx="1503" formatCode="General">
                  <c:v>377</c:v>
                </c:pt>
                <c:pt idx="1504" formatCode="General">
                  <c:v>380</c:v>
                </c:pt>
                <c:pt idx="1505" formatCode="General">
                  <c:v>370</c:v>
                </c:pt>
                <c:pt idx="1506" formatCode="General">
                  <c:v>379</c:v>
                </c:pt>
                <c:pt idx="1507" formatCode="General">
                  <c:v>379</c:v>
                </c:pt>
                <c:pt idx="1508" formatCode="General">
                  <c:v>373</c:v>
                </c:pt>
                <c:pt idx="1509" formatCode="General">
                  <c:v>346</c:v>
                </c:pt>
                <c:pt idx="1510" formatCode="General">
                  <c:v>373</c:v>
                </c:pt>
                <c:pt idx="1511" formatCode="General">
                  <c:v>374</c:v>
                </c:pt>
                <c:pt idx="1512" formatCode="General">
                  <c:v>359</c:v>
                </c:pt>
                <c:pt idx="1513" formatCode="General">
                  <c:v>361</c:v>
                </c:pt>
                <c:pt idx="1514" formatCode="General">
                  <c:v>333</c:v>
                </c:pt>
                <c:pt idx="1515" formatCode="General">
                  <c:v>415</c:v>
                </c:pt>
                <c:pt idx="1516" formatCode="General">
                  <c:v>387</c:v>
                </c:pt>
                <c:pt idx="1517" formatCode="General">
                  <c:v>374</c:v>
                </c:pt>
                <c:pt idx="1518" formatCode="General">
                  <c:v>387</c:v>
                </c:pt>
                <c:pt idx="1519" formatCode="General">
                  <c:v>383</c:v>
                </c:pt>
                <c:pt idx="1520" formatCode="General">
                  <c:v>365</c:v>
                </c:pt>
                <c:pt idx="1521" formatCode="General">
                  <c:v>368</c:v>
                </c:pt>
                <c:pt idx="1522" formatCode="General">
                  <c:v>361</c:v>
                </c:pt>
                <c:pt idx="1523" formatCode="General">
                  <c:v>384</c:v>
                </c:pt>
                <c:pt idx="1524" formatCode="General">
                  <c:v>426</c:v>
                </c:pt>
                <c:pt idx="1525" formatCode="General">
                  <c:v>393</c:v>
                </c:pt>
                <c:pt idx="1526" formatCode="General">
                  <c:v>369</c:v>
                </c:pt>
                <c:pt idx="1527" formatCode="General">
                  <c:v>357</c:v>
                </c:pt>
                <c:pt idx="1528" formatCode="General">
                  <c:v>368</c:v>
                </c:pt>
                <c:pt idx="1529" formatCode="General">
                  <c:v>343</c:v>
                </c:pt>
                <c:pt idx="1530" formatCode="General">
                  <c:v>338</c:v>
                </c:pt>
                <c:pt idx="1531" formatCode="General">
                  <c:v>352</c:v>
                </c:pt>
                <c:pt idx="1532" formatCode="General">
                  <c:v>345</c:v>
                </c:pt>
                <c:pt idx="1533" formatCode="General">
                  <c:v>343</c:v>
                </c:pt>
                <c:pt idx="1534" formatCode="General">
                  <c:v>340</c:v>
                </c:pt>
                <c:pt idx="1535" formatCode="General">
                  <c:v>351</c:v>
                </c:pt>
                <c:pt idx="1536" formatCode="General">
                  <c:v>342</c:v>
                </c:pt>
                <c:pt idx="1537" formatCode="General">
                  <c:v>341</c:v>
                </c:pt>
                <c:pt idx="1538" formatCode="General">
                  <c:v>337</c:v>
                </c:pt>
                <c:pt idx="1539" formatCode="General">
                  <c:v>342</c:v>
                </c:pt>
                <c:pt idx="1540" formatCode="General">
                  <c:v>347</c:v>
                </c:pt>
                <c:pt idx="1541" formatCode="General">
                  <c:v>332</c:v>
                </c:pt>
                <c:pt idx="1542" formatCode="General">
                  <c:v>327</c:v>
                </c:pt>
                <c:pt idx="1543" formatCode="General">
                  <c:v>326</c:v>
                </c:pt>
                <c:pt idx="1544" formatCode="General">
                  <c:v>331</c:v>
                </c:pt>
                <c:pt idx="1545" formatCode="General">
                  <c:v>336</c:v>
                </c:pt>
                <c:pt idx="1546" formatCode="General">
                  <c:v>337</c:v>
                </c:pt>
                <c:pt idx="1547" formatCode="General">
                  <c:v>329</c:v>
                </c:pt>
                <c:pt idx="1548" formatCode="General">
                  <c:v>333</c:v>
                </c:pt>
                <c:pt idx="1549" formatCode="General">
                  <c:v>338</c:v>
                </c:pt>
                <c:pt idx="1550" formatCode="General">
                  <c:v>352</c:v>
                </c:pt>
                <c:pt idx="1551" formatCode="General">
                  <c:v>348</c:v>
                </c:pt>
                <c:pt idx="1552" formatCode="General">
                  <c:v>335</c:v>
                </c:pt>
                <c:pt idx="1553" formatCode="General">
                  <c:v>334</c:v>
                </c:pt>
                <c:pt idx="1554" formatCode="General">
                  <c:v>335</c:v>
                </c:pt>
                <c:pt idx="1555" formatCode="General">
                  <c:v>352</c:v>
                </c:pt>
                <c:pt idx="1556" formatCode="General">
                  <c:v>334</c:v>
                </c:pt>
                <c:pt idx="1557" formatCode="General">
                  <c:v>327</c:v>
                </c:pt>
                <c:pt idx="1558" formatCode="General">
                  <c:v>342</c:v>
                </c:pt>
                <c:pt idx="1559" formatCode="General">
                  <c:v>347</c:v>
                </c:pt>
                <c:pt idx="1560" formatCode="General">
                  <c:v>332</c:v>
                </c:pt>
                <c:pt idx="1561" formatCode="General">
                  <c:v>355</c:v>
                </c:pt>
                <c:pt idx="1562" formatCode="General">
                  <c:v>352</c:v>
                </c:pt>
                <c:pt idx="1563" formatCode="General">
                  <c:v>350</c:v>
                </c:pt>
                <c:pt idx="1564" formatCode="General">
                  <c:v>357</c:v>
                </c:pt>
                <c:pt idx="1565" formatCode="General">
                  <c:v>347</c:v>
                </c:pt>
                <c:pt idx="1566" formatCode="General">
                  <c:v>324</c:v>
                </c:pt>
                <c:pt idx="1567" formatCode="General">
                  <c:v>345</c:v>
                </c:pt>
                <c:pt idx="1568" formatCode="General">
                  <c:v>340</c:v>
                </c:pt>
                <c:pt idx="1569" formatCode="General">
                  <c:v>333</c:v>
                </c:pt>
                <c:pt idx="1570" formatCode="General">
                  <c:v>315</c:v>
                </c:pt>
                <c:pt idx="1571" formatCode="General">
                  <c:v>313</c:v>
                </c:pt>
                <c:pt idx="1572" formatCode="General">
                  <c:v>322</c:v>
                </c:pt>
                <c:pt idx="1573" formatCode="General">
                  <c:v>321</c:v>
                </c:pt>
                <c:pt idx="1574" formatCode="General">
                  <c:v>317</c:v>
                </c:pt>
                <c:pt idx="1575" formatCode="General">
                  <c:v>319</c:v>
                </c:pt>
                <c:pt idx="1576" formatCode="General">
                  <c:v>315</c:v>
                </c:pt>
                <c:pt idx="1577" formatCode="General">
                  <c:v>325</c:v>
                </c:pt>
                <c:pt idx="1578" formatCode="General">
                  <c:v>325</c:v>
                </c:pt>
                <c:pt idx="1579" formatCode="General">
                  <c:v>330</c:v>
                </c:pt>
                <c:pt idx="1580" formatCode="General">
                  <c:v>316</c:v>
                </c:pt>
                <c:pt idx="1581" formatCode="General">
                  <c:v>337</c:v>
                </c:pt>
                <c:pt idx="1582" formatCode="General">
                  <c:v>342</c:v>
                </c:pt>
                <c:pt idx="1583" formatCode="General">
                  <c:v>318</c:v>
                </c:pt>
                <c:pt idx="1584" formatCode="General">
                  <c:v>322</c:v>
                </c:pt>
                <c:pt idx="1585" formatCode="General">
                  <c:v>316</c:v>
                </c:pt>
                <c:pt idx="1586" formatCode="General">
                  <c:v>321</c:v>
                </c:pt>
                <c:pt idx="1587" formatCode="General">
                  <c:v>329</c:v>
                </c:pt>
                <c:pt idx="1588" formatCode="General">
                  <c:v>335</c:v>
                </c:pt>
                <c:pt idx="1589" formatCode="General">
                  <c:v>316</c:v>
                </c:pt>
                <c:pt idx="1590" formatCode="General">
                  <c:v>322</c:v>
                </c:pt>
                <c:pt idx="1591" formatCode="General">
                  <c:v>346</c:v>
                </c:pt>
                <c:pt idx="1592" formatCode="General">
                  <c:v>328</c:v>
                </c:pt>
                <c:pt idx="1593" formatCode="General">
                  <c:v>301</c:v>
                </c:pt>
                <c:pt idx="1594" formatCode="General">
                  <c:v>306</c:v>
                </c:pt>
                <c:pt idx="1595" formatCode="General">
                  <c:v>320</c:v>
                </c:pt>
                <c:pt idx="1596" formatCode="General">
                  <c:v>329</c:v>
                </c:pt>
                <c:pt idx="1597" formatCode="General">
                  <c:v>343</c:v>
                </c:pt>
                <c:pt idx="1598" formatCode="General">
                  <c:v>327</c:v>
                </c:pt>
                <c:pt idx="1599" formatCode="General">
                  <c:v>332</c:v>
                </c:pt>
                <c:pt idx="1600" formatCode="General">
                  <c:v>313</c:v>
                </c:pt>
                <c:pt idx="1601" formatCode="General">
                  <c:v>314</c:v>
                </c:pt>
                <c:pt idx="1602" formatCode="General">
                  <c:v>317</c:v>
                </c:pt>
                <c:pt idx="1603" formatCode="General">
                  <c:v>317</c:v>
                </c:pt>
                <c:pt idx="1604" formatCode="General">
                  <c:v>311</c:v>
                </c:pt>
                <c:pt idx="1605" formatCode="General">
                  <c:v>305</c:v>
                </c:pt>
                <c:pt idx="1606" formatCode="General">
                  <c:v>318</c:v>
                </c:pt>
                <c:pt idx="1607" formatCode="General">
                  <c:v>306</c:v>
                </c:pt>
                <c:pt idx="1608" formatCode="General">
                  <c:v>313</c:v>
                </c:pt>
                <c:pt idx="1609" formatCode="General">
                  <c:v>308</c:v>
                </c:pt>
                <c:pt idx="1610" formatCode="General">
                  <c:v>325</c:v>
                </c:pt>
                <c:pt idx="1611" formatCode="General">
                  <c:v>309</c:v>
                </c:pt>
                <c:pt idx="1612" formatCode="General">
                  <c:v>318</c:v>
                </c:pt>
                <c:pt idx="1613" formatCode="General">
                  <c:v>317</c:v>
                </c:pt>
                <c:pt idx="1614" formatCode="General">
                  <c:v>323</c:v>
                </c:pt>
                <c:pt idx="1615" formatCode="General">
                  <c:v>310</c:v>
                </c:pt>
                <c:pt idx="1616" formatCode="General">
                  <c:v>303</c:v>
                </c:pt>
                <c:pt idx="1617" formatCode="General">
                  <c:v>312</c:v>
                </c:pt>
                <c:pt idx="1618" formatCode="General">
                  <c:v>331</c:v>
                </c:pt>
                <c:pt idx="1619" formatCode="General">
                  <c:v>341</c:v>
                </c:pt>
                <c:pt idx="1620" formatCode="General">
                  <c:v>307</c:v>
                </c:pt>
                <c:pt idx="1621" formatCode="General">
                  <c:v>315</c:v>
                </c:pt>
                <c:pt idx="1622" formatCode="General">
                  <c:v>311</c:v>
                </c:pt>
                <c:pt idx="1623" formatCode="General">
                  <c:v>321</c:v>
                </c:pt>
                <c:pt idx="1624" formatCode="General">
                  <c:v>327</c:v>
                </c:pt>
                <c:pt idx="1625" formatCode="General">
                  <c:v>317</c:v>
                </c:pt>
                <c:pt idx="1626" formatCode="General">
                  <c:v>308</c:v>
                </c:pt>
                <c:pt idx="1627" formatCode="General">
                  <c:v>319</c:v>
                </c:pt>
                <c:pt idx="1628" formatCode="General">
                  <c:v>321</c:v>
                </c:pt>
                <c:pt idx="1629" formatCode="General">
                  <c:v>312</c:v>
                </c:pt>
                <c:pt idx="1630" formatCode="General">
                  <c:v>312</c:v>
                </c:pt>
                <c:pt idx="1631" formatCode="General">
                  <c:v>304</c:v>
                </c:pt>
                <c:pt idx="1632" formatCode="General">
                  <c:v>317</c:v>
                </c:pt>
                <c:pt idx="1633" formatCode="General">
                  <c:v>311</c:v>
                </c:pt>
                <c:pt idx="1634" formatCode="General">
                  <c:v>304</c:v>
                </c:pt>
                <c:pt idx="1635" formatCode="General">
                  <c:v>306</c:v>
                </c:pt>
                <c:pt idx="1636" formatCode="General">
                  <c:v>315</c:v>
                </c:pt>
                <c:pt idx="1637" formatCode="General">
                  <c:v>309</c:v>
                </c:pt>
                <c:pt idx="1638" formatCode="General">
                  <c:v>322</c:v>
                </c:pt>
                <c:pt idx="1639" formatCode="General">
                  <c:v>306</c:v>
                </c:pt>
                <c:pt idx="1640" formatCode="General">
                  <c:v>321</c:v>
                </c:pt>
                <c:pt idx="1641" formatCode="General">
                  <c:v>349</c:v>
                </c:pt>
                <c:pt idx="1642" formatCode="General">
                  <c:v>376</c:v>
                </c:pt>
                <c:pt idx="1643" formatCode="General">
                  <c:v>362</c:v>
                </c:pt>
                <c:pt idx="1644" formatCode="General">
                  <c:v>320</c:v>
                </c:pt>
                <c:pt idx="1645" formatCode="General">
                  <c:v>315</c:v>
                </c:pt>
                <c:pt idx="1646" formatCode="General">
                  <c:v>335</c:v>
                </c:pt>
                <c:pt idx="1647" formatCode="General">
                  <c:v>327</c:v>
                </c:pt>
                <c:pt idx="1648" formatCode="General">
                  <c:v>316</c:v>
                </c:pt>
                <c:pt idx="1649" formatCode="General">
                  <c:v>308</c:v>
                </c:pt>
                <c:pt idx="1650" formatCode="General">
                  <c:v>302</c:v>
                </c:pt>
                <c:pt idx="1651" formatCode="General">
                  <c:v>310</c:v>
                </c:pt>
                <c:pt idx="1652" formatCode="General">
                  <c:v>313</c:v>
                </c:pt>
                <c:pt idx="1653" formatCode="General">
                  <c:v>304</c:v>
                </c:pt>
                <c:pt idx="1654" formatCode="General">
                  <c:v>305</c:v>
                </c:pt>
                <c:pt idx="1655" formatCode="General">
                  <c:v>294</c:v>
                </c:pt>
                <c:pt idx="1656" formatCode="General">
                  <c:v>302</c:v>
                </c:pt>
                <c:pt idx="1657" formatCode="General">
                  <c:v>316</c:v>
                </c:pt>
                <c:pt idx="1658" formatCode="General">
                  <c:v>318</c:v>
                </c:pt>
                <c:pt idx="1659" formatCode="General">
                  <c:v>309</c:v>
                </c:pt>
                <c:pt idx="1660" formatCode="General">
                  <c:v>308</c:v>
                </c:pt>
                <c:pt idx="1661" formatCode="General">
                  <c:v>316</c:v>
                </c:pt>
                <c:pt idx="1662" formatCode="General">
                  <c:v>334</c:v>
                </c:pt>
                <c:pt idx="1663" formatCode="General">
                  <c:v>304</c:v>
                </c:pt>
                <c:pt idx="1664" formatCode="General">
                  <c:v>310</c:v>
                </c:pt>
                <c:pt idx="1665" formatCode="General">
                  <c:v>326</c:v>
                </c:pt>
                <c:pt idx="1666" formatCode="General">
                  <c:v>305</c:v>
                </c:pt>
                <c:pt idx="1667" formatCode="General">
                  <c:v>297</c:v>
                </c:pt>
                <c:pt idx="1668" formatCode="General">
                  <c:v>336</c:v>
                </c:pt>
                <c:pt idx="1669" formatCode="General">
                  <c:v>331</c:v>
                </c:pt>
                <c:pt idx="1670" formatCode="General">
                  <c:v>345</c:v>
                </c:pt>
                <c:pt idx="1671" formatCode="General">
                  <c:v>339</c:v>
                </c:pt>
                <c:pt idx="1672" formatCode="General">
                  <c:v>311</c:v>
                </c:pt>
                <c:pt idx="1673" formatCode="General">
                  <c:v>305</c:v>
                </c:pt>
                <c:pt idx="1674" formatCode="General">
                  <c:v>291</c:v>
                </c:pt>
                <c:pt idx="1675" formatCode="General">
                  <c:v>312</c:v>
                </c:pt>
                <c:pt idx="1676" formatCode="General">
                  <c:v>302</c:v>
                </c:pt>
                <c:pt idx="1677" formatCode="General">
                  <c:v>301</c:v>
                </c:pt>
                <c:pt idx="1678" formatCode="General">
                  <c:v>300</c:v>
                </c:pt>
                <c:pt idx="1679" formatCode="General">
                  <c:v>308</c:v>
                </c:pt>
                <c:pt idx="1680" formatCode="General">
                  <c:v>305</c:v>
                </c:pt>
                <c:pt idx="1681" formatCode="General">
                  <c:v>298</c:v>
                </c:pt>
                <c:pt idx="1682" formatCode="General">
                  <c:v>310</c:v>
                </c:pt>
                <c:pt idx="1683" formatCode="General">
                  <c:v>319</c:v>
                </c:pt>
                <c:pt idx="1684" formatCode="General">
                  <c:v>314</c:v>
                </c:pt>
                <c:pt idx="1685" formatCode="General">
                  <c:v>291</c:v>
                </c:pt>
                <c:pt idx="1686" formatCode="General">
                  <c:v>296</c:v>
                </c:pt>
                <c:pt idx="1687" formatCode="General">
                  <c:v>310</c:v>
                </c:pt>
                <c:pt idx="1688" formatCode="General">
                  <c:v>301</c:v>
                </c:pt>
                <c:pt idx="1689" formatCode="General">
                  <c:v>298</c:v>
                </c:pt>
                <c:pt idx="1690" formatCode="General">
                  <c:v>303</c:v>
                </c:pt>
                <c:pt idx="1691" formatCode="General">
                  <c:v>303</c:v>
                </c:pt>
                <c:pt idx="1692" formatCode="General">
                  <c:v>290</c:v>
                </c:pt>
                <c:pt idx="1693" formatCode="General">
                  <c:v>292</c:v>
                </c:pt>
                <c:pt idx="1694" formatCode="General">
                  <c:v>291</c:v>
                </c:pt>
                <c:pt idx="1695" formatCode="General">
                  <c:v>287</c:v>
                </c:pt>
                <c:pt idx="1696" formatCode="General">
                  <c:v>288</c:v>
                </c:pt>
                <c:pt idx="1697" formatCode="General">
                  <c:v>309</c:v>
                </c:pt>
                <c:pt idx="1698" formatCode="General">
                  <c:v>306</c:v>
                </c:pt>
                <c:pt idx="1699" formatCode="General">
                  <c:v>300</c:v>
                </c:pt>
                <c:pt idx="1700" formatCode="General">
                  <c:v>295</c:v>
                </c:pt>
                <c:pt idx="1701" formatCode="General">
                  <c:v>292</c:v>
                </c:pt>
                <c:pt idx="1702" formatCode="General">
                  <c:v>286</c:v>
                </c:pt>
                <c:pt idx="1703" formatCode="General">
                  <c:v>290</c:v>
                </c:pt>
                <c:pt idx="1704" formatCode="General">
                  <c:v>290</c:v>
                </c:pt>
                <c:pt idx="1705" formatCode="General">
                  <c:v>281</c:v>
                </c:pt>
                <c:pt idx="1706" formatCode="General">
                  <c:v>281</c:v>
                </c:pt>
                <c:pt idx="1707" formatCode="General">
                  <c:v>306</c:v>
                </c:pt>
                <c:pt idx="1708" formatCode="General">
                  <c:v>309</c:v>
                </c:pt>
                <c:pt idx="1709" formatCode="General">
                  <c:v>291</c:v>
                </c:pt>
                <c:pt idx="1710" formatCode="General">
                  <c:v>287</c:v>
                </c:pt>
                <c:pt idx="1711" formatCode="General">
                  <c:v>280</c:v>
                </c:pt>
                <c:pt idx="1712" formatCode="General">
                  <c:v>285</c:v>
                </c:pt>
                <c:pt idx="1713" formatCode="General">
                  <c:v>282</c:v>
                </c:pt>
                <c:pt idx="1714" formatCode="General">
                  <c:v>281</c:v>
                </c:pt>
                <c:pt idx="1715" formatCode="General">
                  <c:v>276</c:v>
                </c:pt>
                <c:pt idx="1716" formatCode="General">
                  <c:v>288</c:v>
                </c:pt>
                <c:pt idx="1717" formatCode="General">
                  <c:v>287</c:v>
                </c:pt>
                <c:pt idx="1718" formatCode="General">
                  <c:v>272</c:v>
                </c:pt>
                <c:pt idx="1719" formatCode="General">
                  <c:v>287</c:v>
                </c:pt>
                <c:pt idx="1720" formatCode="General">
                  <c:v>268</c:v>
                </c:pt>
                <c:pt idx="1721" formatCode="General">
                  <c:v>286</c:v>
                </c:pt>
                <c:pt idx="1722" formatCode="General">
                  <c:v>298</c:v>
                </c:pt>
                <c:pt idx="1723" formatCode="General">
                  <c:v>289</c:v>
                </c:pt>
                <c:pt idx="1724" formatCode="General">
                  <c:v>284</c:v>
                </c:pt>
                <c:pt idx="1725" formatCode="General">
                  <c:v>285</c:v>
                </c:pt>
                <c:pt idx="1726" formatCode="General">
                  <c:v>312</c:v>
                </c:pt>
                <c:pt idx="1727" formatCode="General">
                  <c:v>300</c:v>
                </c:pt>
                <c:pt idx="1728" formatCode="General">
                  <c:v>283</c:v>
                </c:pt>
                <c:pt idx="1729" formatCode="General">
                  <c:v>280</c:v>
                </c:pt>
                <c:pt idx="1730" formatCode="General">
                  <c:v>286</c:v>
                </c:pt>
                <c:pt idx="1731" formatCode="General">
                  <c:v>270</c:v>
                </c:pt>
                <c:pt idx="1732" formatCode="General">
                  <c:v>271</c:v>
                </c:pt>
                <c:pt idx="1733" formatCode="General">
                  <c:v>272</c:v>
                </c:pt>
                <c:pt idx="1734" formatCode="General">
                  <c:v>266</c:v>
                </c:pt>
                <c:pt idx="1735" formatCode="General">
                  <c:v>268</c:v>
                </c:pt>
                <c:pt idx="1736" formatCode="General">
                  <c:v>259</c:v>
                </c:pt>
                <c:pt idx="1737" formatCode="General">
                  <c:v>274</c:v>
                </c:pt>
                <c:pt idx="1738" formatCode="General">
                  <c:v>291</c:v>
                </c:pt>
                <c:pt idx="1739" formatCode="General">
                  <c:v>293</c:v>
                </c:pt>
                <c:pt idx="1740" formatCode="General">
                  <c:v>276</c:v>
                </c:pt>
                <c:pt idx="1741" formatCode="General">
                  <c:v>280</c:v>
                </c:pt>
                <c:pt idx="1742" formatCode="General">
                  <c:v>280</c:v>
                </c:pt>
                <c:pt idx="1743" formatCode="General">
                  <c:v>290</c:v>
                </c:pt>
                <c:pt idx="1744" formatCode="General">
                  <c:v>284</c:v>
                </c:pt>
                <c:pt idx="1745" formatCode="General">
                  <c:v>294</c:v>
                </c:pt>
                <c:pt idx="1746" formatCode="General">
                  <c:v>296</c:v>
                </c:pt>
                <c:pt idx="1747" formatCode="General">
                  <c:v>281</c:v>
                </c:pt>
                <c:pt idx="1748" formatCode="General">
                  <c:v>293</c:v>
                </c:pt>
                <c:pt idx="1749" formatCode="General">
                  <c:v>303</c:v>
                </c:pt>
                <c:pt idx="1750" formatCode="General">
                  <c:v>300</c:v>
                </c:pt>
                <c:pt idx="1751" formatCode="General">
                  <c:v>298</c:v>
                </c:pt>
                <c:pt idx="1752" formatCode="General">
                  <c:v>306</c:v>
                </c:pt>
                <c:pt idx="1753" formatCode="General">
                  <c:v>315</c:v>
                </c:pt>
                <c:pt idx="1754" formatCode="General">
                  <c:v>318</c:v>
                </c:pt>
                <c:pt idx="1755" formatCode="General">
                  <c:v>312</c:v>
                </c:pt>
                <c:pt idx="1756" formatCode="General">
                  <c:v>301</c:v>
                </c:pt>
                <c:pt idx="1757" formatCode="General">
                  <c:v>309</c:v>
                </c:pt>
                <c:pt idx="1758" formatCode="General">
                  <c:v>311</c:v>
                </c:pt>
                <c:pt idx="1759" formatCode="General">
                  <c:v>288</c:v>
                </c:pt>
                <c:pt idx="1760" formatCode="General">
                  <c:v>292</c:v>
                </c:pt>
                <c:pt idx="1761" formatCode="General">
                  <c:v>309</c:v>
                </c:pt>
                <c:pt idx="1762" formatCode="General">
                  <c:v>299</c:v>
                </c:pt>
                <c:pt idx="1763" formatCode="General">
                  <c:v>295</c:v>
                </c:pt>
                <c:pt idx="1764" formatCode="General">
                  <c:v>301</c:v>
                </c:pt>
                <c:pt idx="1765" formatCode="General">
                  <c:v>331</c:v>
                </c:pt>
                <c:pt idx="1766" formatCode="General">
                  <c:v>318</c:v>
                </c:pt>
                <c:pt idx="1767" formatCode="General">
                  <c:v>332</c:v>
                </c:pt>
                <c:pt idx="1768" formatCode="General">
                  <c:v>356</c:v>
                </c:pt>
                <c:pt idx="1769" formatCode="General">
                  <c:v>338</c:v>
                </c:pt>
                <c:pt idx="1770" formatCode="General">
                  <c:v>321</c:v>
                </c:pt>
                <c:pt idx="1771" formatCode="General">
                  <c:v>354</c:v>
                </c:pt>
                <c:pt idx="1772" formatCode="General">
                  <c:v>364</c:v>
                </c:pt>
                <c:pt idx="1773" formatCode="General">
                  <c:v>353</c:v>
                </c:pt>
                <c:pt idx="1774" formatCode="General">
                  <c:v>337</c:v>
                </c:pt>
                <c:pt idx="1775" formatCode="General">
                  <c:v>318</c:v>
                </c:pt>
                <c:pt idx="1776" formatCode="General">
                  <c:v>343</c:v>
                </c:pt>
                <c:pt idx="1777" formatCode="General">
                  <c:v>362</c:v>
                </c:pt>
                <c:pt idx="1778" formatCode="General">
                  <c:v>376</c:v>
                </c:pt>
                <c:pt idx="1779" formatCode="General">
                  <c:v>365</c:v>
                </c:pt>
                <c:pt idx="1780" formatCode="General">
                  <c:v>358</c:v>
                </c:pt>
                <c:pt idx="1781" formatCode="General">
                  <c:v>386</c:v>
                </c:pt>
                <c:pt idx="1782" formatCode="General">
                  <c:v>384</c:v>
                </c:pt>
                <c:pt idx="1783" formatCode="General">
                  <c:v>393</c:v>
                </c:pt>
                <c:pt idx="1784" formatCode="General">
                  <c:v>393</c:v>
                </c:pt>
                <c:pt idx="1785" formatCode="General">
                  <c:v>378</c:v>
                </c:pt>
                <c:pt idx="1786" formatCode="General">
                  <c:v>388</c:v>
                </c:pt>
                <c:pt idx="1787" formatCode="General">
                  <c:v>398</c:v>
                </c:pt>
                <c:pt idx="1788" formatCode="General">
                  <c:v>383</c:v>
                </c:pt>
                <c:pt idx="1789" formatCode="General">
                  <c:v>400</c:v>
                </c:pt>
                <c:pt idx="1790" formatCode="General">
                  <c:v>406</c:v>
                </c:pt>
                <c:pt idx="1791" formatCode="General">
                  <c:v>381</c:v>
                </c:pt>
                <c:pt idx="1792" formatCode="General">
                  <c:v>390</c:v>
                </c:pt>
                <c:pt idx="1793" formatCode="General">
                  <c:v>402</c:v>
                </c:pt>
                <c:pt idx="1794" formatCode="General">
                  <c:v>405</c:v>
                </c:pt>
                <c:pt idx="1795" formatCode="General">
                  <c:v>406</c:v>
                </c:pt>
                <c:pt idx="1796" formatCode="General">
                  <c:v>411</c:v>
                </c:pt>
                <c:pt idx="1797" formatCode="General">
                  <c:v>394</c:v>
                </c:pt>
                <c:pt idx="1798" formatCode="General">
                  <c:v>381</c:v>
                </c:pt>
                <c:pt idx="1799" formatCode="General">
                  <c:v>394</c:v>
                </c:pt>
                <c:pt idx="1800" formatCode="General">
                  <c:v>401</c:v>
                </c:pt>
                <c:pt idx="1801" formatCode="General">
                  <c:v>405</c:v>
                </c:pt>
                <c:pt idx="1802" formatCode="General">
                  <c:v>398</c:v>
                </c:pt>
                <c:pt idx="1803" formatCode="General">
                  <c:v>388</c:v>
                </c:pt>
                <c:pt idx="1804" formatCode="General">
                  <c:v>401</c:v>
                </c:pt>
                <c:pt idx="1805" formatCode="General">
                  <c:v>394</c:v>
                </c:pt>
                <c:pt idx="1806" formatCode="General">
                  <c:v>402</c:v>
                </c:pt>
                <c:pt idx="1807" formatCode="General">
                  <c:v>395</c:v>
                </c:pt>
                <c:pt idx="1808" formatCode="General">
                  <c:v>402</c:v>
                </c:pt>
                <c:pt idx="1809" formatCode="General">
                  <c:v>408</c:v>
                </c:pt>
                <c:pt idx="1810" formatCode="General">
                  <c:v>395</c:v>
                </c:pt>
                <c:pt idx="1811" formatCode="General">
                  <c:v>453</c:v>
                </c:pt>
                <c:pt idx="1812" formatCode="General">
                  <c:v>517</c:v>
                </c:pt>
                <c:pt idx="1813" formatCode="General">
                  <c:v>476</c:v>
                </c:pt>
                <c:pt idx="1814" formatCode="General">
                  <c:v>482</c:v>
                </c:pt>
                <c:pt idx="1815" formatCode="General">
                  <c:v>482</c:v>
                </c:pt>
                <c:pt idx="1816" formatCode="General">
                  <c:v>483</c:v>
                </c:pt>
                <c:pt idx="1817" formatCode="General">
                  <c:v>440</c:v>
                </c:pt>
                <c:pt idx="1818" formatCode="General">
                  <c:v>428</c:v>
                </c:pt>
                <c:pt idx="1819" formatCode="General">
                  <c:v>431</c:v>
                </c:pt>
                <c:pt idx="1820" formatCode="General">
                  <c:v>491</c:v>
                </c:pt>
                <c:pt idx="1821" formatCode="General">
                  <c:v>465</c:v>
                </c:pt>
                <c:pt idx="1822" formatCode="General">
                  <c:v>393</c:v>
                </c:pt>
                <c:pt idx="1823" formatCode="General">
                  <c:v>389</c:v>
                </c:pt>
                <c:pt idx="1824" formatCode="General">
                  <c:v>416</c:v>
                </c:pt>
                <c:pt idx="1825" formatCode="General">
                  <c:v>421</c:v>
                </c:pt>
                <c:pt idx="1826" formatCode="General">
                  <c:v>397</c:v>
                </c:pt>
                <c:pt idx="1827" formatCode="General">
                  <c:v>418</c:v>
                </c:pt>
                <c:pt idx="1828" formatCode="General">
                  <c:v>405</c:v>
                </c:pt>
                <c:pt idx="1829" formatCode="General">
                  <c:v>414</c:v>
                </c:pt>
                <c:pt idx="1830" formatCode="General">
                  <c:v>404</c:v>
                </c:pt>
                <c:pt idx="1831" formatCode="General">
                  <c:v>397</c:v>
                </c:pt>
                <c:pt idx="1832" formatCode="General">
                  <c:v>397</c:v>
                </c:pt>
                <c:pt idx="1833" formatCode="General">
                  <c:v>398</c:v>
                </c:pt>
                <c:pt idx="1834" formatCode="General">
                  <c:v>392</c:v>
                </c:pt>
                <c:pt idx="1835" formatCode="General">
                  <c:v>399</c:v>
                </c:pt>
                <c:pt idx="1836" formatCode="General">
                  <c:v>392</c:v>
                </c:pt>
                <c:pt idx="1837" formatCode="General">
                  <c:v>415</c:v>
                </c:pt>
                <c:pt idx="1838" formatCode="General">
                  <c:v>479</c:v>
                </c:pt>
                <c:pt idx="1839" formatCode="General">
                  <c:v>445</c:v>
                </c:pt>
                <c:pt idx="1840" formatCode="General">
                  <c:v>442</c:v>
                </c:pt>
                <c:pt idx="1841" formatCode="General">
                  <c:v>416</c:v>
                </c:pt>
                <c:pt idx="1842" formatCode="General">
                  <c:v>414</c:v>
                </c:pt>
                <c:pt idx="1843" formatCode="General">
                  <c:v>409</c:v>
                </c:pt>
                <c:pt idx="1844" formatCode="General">
                  <c:v>413</c:v>
                </c:pt>
                <c:pt idx="1845" formatCode="General">
                  <c:v>411</c:v>
                </c:pt>
                <c:pt idx="1846" formatCode="General">
                  <c:v>403</c:v>
                </c:pt>
                <c:pt idx="1847" formatCode="General">
                  <c:v>378</c:v>
                </c:pt>
                <c:pt idx="1848" formatCode="General">
                  <c:v>388</c:v>
                </c:pt>
                <c:pt idx="1849" formatCode="General">
                  <c:v>396</c:v>
                </c:pt>
                <c:pt idx="1850" formatCode="General">
                  <c:v>388</c:v>
                </c:pt>
                <c:pt idx="1851" formatCode="General">
                  <c:v>386</c:v>
                </c:pt>
                <c:pt idx="1852" formatCode="General">
                  <c:v>391</c:v>
                </c:pt>
                <c:pt idx="1853" formatCode="General">
                  <c:v>384</c:v>
                </c:pt>
                <c:pt idx="1854" formatCode="General">
                  <c:v>379</c:v>
                </c:pt>
                <c:pt idx="1855" formatCode="General">
                  <c:v>390</c:v>
                </c:pt>
                <c:pt idx="1856" formatCode="General">
                  <c:v>388</c:v>
                </c:pt>
                <c:pt idx="1857" formatCode="General">
                  <c:v>389</c:v>
                </c:pt>
                <c:pt idx="1858" formatCode="General">
                  <c:v>399</c:v>
                </c:pt>
                <c:pt idx="1859" formatCode="General">
                  <c:v>398</c:v>
                </c:pt>
                <c:pt idx="1860" formatCode="General">
                  <c:v>394</c:v>
                </c:pt>
                <c:pt idx="1861" formatCode="General">
                  <c:v>416</c:v>
                </c:pt>
                <c:pt idx="1862" formatCode="General">
                  <c:v>412</c:v>
                </c:pt>
                <c:pt idx="1863" formatCode="General">
                  <c:v>401</c:v>
                </c:pt>
                <c:pt idx="1864" formatCode="General">
                  <c:v>409</c:v>
                </c:pt>
                <c:pt idx="1865" formatCode="General">
                  <c:v>404</c:v>
                </c:pt>
                <c:pt idx="1866" formatCode="General">
                  <c:v>405</c:v>
                </c:pt>
                <c:pt idx="1867" formatCode="General">
                  <c:v>412</c:v>
                </c:pt>
                <c:pt idx="1868" formatCode="General">
                  <c:v>409</c:v>
                </c:pt>
                <c:pt idx="1869" formatCode="General">
                  <c:v>405</c:v>
                </c:pt>
                <c:pt idx="1870" formatCode="General">
                  <c:v>400</c:v>
                </c:pt>
                <c:pt idx="1871" formatCode="General">
                  <c:v>389</c:v>
                </c:pt>
                <c:pt idx="1872" formatCode="General">
                  <c:v>390</c:v>
                </c:pt>
                <c:pt idx="1873" formatCode="General">
                  <c:v>377</c:v>
                </c:pt>
                <c:pt idx="1874" formatCode="General">
                  <c:v>425</c:v>
                </c:pt>
                <c:pt idx="1875" formatCode="General">
                  <c:v>429</c:v>
                </c:pt>
                <c:pt idx="1876" formatCode="General">
                  <c:v>394</c:v>
                </c:pt>
                <c:pt idx="1877" formatCode="General">
                  <c:v>409</c:v>
                </c:pt>
                <c:pt idx="1878" formatCode="General">
                  <c:v>393</c:v>
                </c:pt>
                <c:pt idx="1879" formatCode="General">
                  <c:v>378</c:v>
                </c:pt>
                <c:pt idx="1880" formatCode="General">
                  <c:v>402</c:v>
                </c:pt>
                <c:pt idx="1881" formatCode="General">
                  <c:v>407</c:v>
                </c:pt>
                <c:pt idx="1882" formatCode="General">
                  <c:v>413</c:v>
                </c:pt>
                <c:pt idx="1883" formatCode="General">
                  <c:v>390</c:v>
                </c:pt>
                <c:pt idx="1884" formatCode="General">
                  <c:v>420</c:v>
                </c:pt>
                <c:pt idx="1885" formatCode="General">
                  <c:v>421</c:v>
                </c:pt>
                <c:pt idx="1886" formatCode="General">
                  <c:v>436</c:v>
                </c:pt>
                <c:pt idx="1887" formatCode="General">
                  <c:v>424</c:v>
                </c:pt>
                <c:pt idx="1888" formatCode="General">
                  <c:v>430</c:v>
                </c:pt>
                <c:pt idx="1889" formatCode="General">
                  <c:v>411</c:v>
                </c:pt>
                <c:pt idx="1890" formatCode="General">
                  <c:v>436</c:v>
                </c:pt>
                <c:pt idx="1891" formatCode="General">
                  <c:v>417</c:v>
                </c:pt>
                <c:pt idx="1892" formatCode="General">
                  <c:v>434</c:v>
                </c:pt>
                <c:pt idx="1893" formatCode="General">
                  <c:v>450</c:v>
                </c:pt>
                <c:pt idx="1894" formatCode="General">
                  <c:v>444</c:v>
                </c:pt>
                <c:pt idx="1895" formatCode="General">
                  <c:v>428</c:v>
                </c:pt>
                <c:pt idx="1896" formatCode="General">
                  <c:v>417</c:v>
                </c:pt>
                <c:pt idx="1897" formatCode="General">
                  <c:v>425</c:v>
                </c:pt>
                <c:pt idx="1898" formatCode="General">
                  <c:v>419</c:v>
                </c:pt>
                <c:pt idx="1899" formatCode="General">
                  <c:v>431</c:v>
                </c:pt>
                <c:pt idx="1900" formatCode="General">
                  <c:v>429</c:v>
                </c:pt>
                <c:pt idx="1901" formatCode="General">
                  <c:v>421</c:v>
                </c:pt>
                <c:pt idx="1902" formatCode="General">
                  <c:v>408</c:v>
                </c:pt>
                <c:pt idx="1903" formatCode="General">
                  <c:v>429</c:v>
                </c:pt>
                <c:pt idx="1904" formatCode="General">
                  <c:v>433</c:v>
                </c:pt>
                <c:pt idx="1905" formatCode="General">
                  <c:v>412</c:v>
                </c:pt>
                <c:pt idx="1906" formatCode="General">
                  <c:v>403</c:v>
                </c:pt>
                <c:pt idx="1907" formatCode="General">
                  <c:v>398</c:v>
                </c:pt>
                <c:pt idx="1908" formatCode="General">
                  <c:v>401</c:v>
                </c:pt>
                <c:pt idx="1909" formatCode="General">
                  <c:v>404</c:v>
                </c:pt>
                <c:pt idx="1910" formatCode="General">
                  <c:v>398</c:v>
                </c:pt>
                <c:pt idx="1911" formatCode="General">
                  <c:v>391</c:v>
                </c:pt>
                <c:pt idx="1912" formatCode="General">
                  <c:v>407</c:v>
                </c:pt>
                <c:pt idx="1913" formatCode="General">
                  <c:v>422</c:v>
                </c:pt>
                <c:pt idx="1914" formatCode="General">
                  <c:v>394</c:v>
                </c:pt>
                <c:pt idx="1915" formatCode="General">
                  <c:v>379</c:v>
                </c:pt>
                <c:pt idx="1916" formatCode="General">
                  <c:v>387</c:v>
                </c:pt>
                <c:pt idx="1917" formatCode="General">
                  <c:v>386</c:v>
                </c:pt>
                <c:pt idx="1918" formatCode="General">
                  <c:v>376</c:v>
                </c:pt>
                <c:pt idx="1919" formatCode="General">
                  <c:v>387</c:v>
                </c:pt>
                <c:pt idx="1920" formatCode="General">
                  <c:v>379</c:v>
                </c:pt>
                <c:pt idx="1921" formatCode="General">
                  <c:v>363</c:v>
                </c:pt>
                <c:pt idx="1922" formatCode="General">
                  <c:v>371</c:v>
                </c:pt>
                <c:pt idx="1923" formatCode="General">
                  <c:v>370</c:v>
                </c:pt>
                <c:pt idx="1924" formatCode="General">
                  <c:v>354</c:v>
                </c:pt>
                <c:pt idx="1925" formatCode="General">
                  <c:v>357</c:v>
                </c:pt>
                <c:pt idx="1926" formatCode="General">
                  <c:v>367</c:v>
                </c:pt>
                <c:pt idx="1927" formatCode="General">
                  <c:v>363</c:v>
                </c:pt>
                <c:pt idx="1928" formatCode="General">
                  <c:v>354</c:v>
                </c:pt>
                <c:pt idx="1929" formatCode="General">
                  <c:v>349</c:v>
                </c:pt>
                <c:pt idx="1930" formatCode="General">
                  <c:v>356</c:v>
                </c:pt>
                <c:pt idx="1931" formatCode="General">
                  <c:v>354</c:v>
                </c:pt>
                <c:pt idx="1932" formatCode="General">
                  <c:v>362</c:v>
                </c:pt>
                <c:pt idx="1933" formatCode="General">
                  <c:v>353</c:v>
                </c:pt>
                <c:pt idx="1934" formatCode="General">
                  <c:v>376</c:v>
                </c:pt>
                <c:pt idx="1935" formatCode="General">
                  <c:v>380</c:v>
                </c:pt>
                <c:pt idx="1936" formatCode="General">
                  <c:v>356</c:v>
                </c:pt>
                <c:pt idx="1937" formatCode="General">
                  <c:v>359</c:v>
                </c:pt>
                <c:pt idx="1938" formatCode="General">
                  <c:v>348</c:v>
                </c:pt>
                <c:pt idx="1939" formatCode="General">
                  <c:v>344</c:v>
                </c:pt>
                <c:pt idx="1940" formatCode="General">
                  <c:v>338</c:v>
                </c:pt>
                <c:pt idx="1941" formatCode="General">
                  <c:v>346</c:v>
                </c:pt>
                <c:pt idx="1942" formatCode="General">
                  <c:v>340</c:v>
                </c:pt>
                <c:pt idx="1943" formatCode="General">
                  <c:v>335</c:v>
                </c:pt>
                <c:pt idx="1944" formatCode="General">
                  <c:v>355</c:v>
                </c:pt>
                <c:pt idx="1945" formatCode="General">
                  <c:v>364</c:v>
                </c:pt>
                <c:pt idx="1946" formatCode="General">
                  <c:v>339</c:v>
                </c:pt>
                <c:pt idx="1947" formatCode="General">
                  <c:v>324</c:v>
                </c:pt>
                <c:pt idx="1948" formatCode="General">
                  <c:v>329</c:v>
                </c:pt>
                <c:pt idx="1949" formatCode="General">
                  <c:v>349</c:v>
                </c:pt>
                <c:pt idx="1950" formatCode="General">
                  <c:v>342</c:v>
                </c:pt>
                <c:pt idx="1951" formatCode="General">
                  <c:v>337</c:v>
                </c:pt>
                <c:pt idx="1952" formatCode="General">
                  <c:v>355</c:v>
                </c:pt>
                <c:pt idx="1953" formatCode="General">
                  <c:v>339</c:v>
                </c:pt>
                <c:pt idx="1954" formatCode="General">
                  <c:v>354</c:v>
                </c:pt>
                <c:pt idx="1955" formatCode="General">
                  <c:v>348</c:v>
                </c:pt>
                <c:pt idx="1956" formatCode="General">
                  <c:v>326</c:v>
                </c:pt>
                <c:pt idx="1957" formatCode="General">
                  <c:v>345</c:v>
                </c:pt>
                <c:pt idx="1958" formatCode="General">
                  <c:v>355</c:v>
                </c:pt>
                <c:pt idx="1959" formatCode="General">
                  <c:v>348</c:v>
                </c:pt>
                <c:pt idx="1960" formatCode="General">
                  <c:v>341</c:v>
                </c:pt>
                <c:pt idx="1961" formatCode="General">
                  <c:v>336</c:v>
                </c:pt>
                <c:pt idx="1962" formatCode="General">
                  <c:v>332</c:v>
                </c:pt>
                <c:pt idx="1963" formatCode="General">
                  <c:v>343</c:v>
                </c:pt>
                <c:pt idx="1964" formatCode="General">
                  <c:v>352</c:v>
                </c:pt>
                <c:pt idx="1965" formatCode="General">
                  <c:v>326</c:v>
                </c:pt>
                <c:pt idx="1966" formatCode="General">
                  <c:v>331</c:v>
                </c:pt>
                <c:pt idx="1967" formatCode="General">
                  <c:v>341</c:v>
                </c:pt>
                <c:pt idx="1968" formatCode="General">
                  <c:v>351</c:v>
                </c:pt>
                <c:pt idx="1969" formatCode="General">
                  <c:v>335</c:v>
                </c:pt>
                <c:pt idx="1970" formatCode="General">
                  <c:v>338</c:v>
                </c:pt>
                <c:pt idx="1971" formatCode="General">
                  <c:v>327</c:v>
                </c:pt>
                <c:pt idx="1972" formatCode="General">
                  <c:v>338</c:v>
                </c:pt>
                <c:pt idx="1973" formatCode="General">
                  <c:v>332</c:v>
                </c:pt>
                <c:pt idx="1974" formatCode="General">
                  <c:v>330</c:v>
                </c:pt>
                <c:pt idx="1975" formatCode="General">
                  <c:v>337</c:v>
                </c:pt>
                <c:pt idx="1976" formatCode="General">
                  <c:v>313</c:v>
                </c:pt>
                <c:pt idx="1977" formatCode="General">
                  <c:v>335</c:v>
                </c:pt>
                <c:pt idx="1978" formatCode="General">
                  <c:v>343</c:v>
                </c:pt>
                <c:pt idx="1979" formatCode="General">
                  <c:v>316</c:v>
                </c:pt>
                <c:pt idx="1980" formatCode="General">
                  <c:v>322</c:v>
                </c:pt>
                <c:pt idx="1981" formatCode="General">
                  <c:v>320</c:v>
                </c:pt>
                <c:pt idx="1982" formatCode="General">
                  <c:v>356</c:v>
                </c:pt>
                <c:pt idx="1983" formatCode="General">
                  <c:v>369</c:v>
                </c:pt>
                <c:pt idx="1984" formatCode="General">
                  <c:v>332</c:v>
                </c:pt>
                <c:pt idx="1985" formatCode="General">
                  <c:v>329</c:v>
                </c:pt>
                <c:pt idx="1986" formatCode="General">
                  <c:v>331</c:v>
                </c:pt>
                <c:pt idx="1987" formatCode="General">
                  <c:v>307</c:v>
                </c:pt>
                <c:pt idx="1988" formatCode="General">
                  <c:v>308</c:v>
                </c:pt>
                <c:pt idx="1989" formatCode="General">
                  <c:v>318</c:v>
                </c:pt>
                <c:pt idx="1990" formatCode="General">
                  <c:v>314</c:v>
                </c:pt>
                <c:pt idx="1991" formatCode="General">
                  <c:v>333</c:v>
                </c:pt>
                <c:pt idx="1992" formatCode="General">
                  <c:v>324</c:v>
                </c:pt>
                <c:pt idx="1993" formatCode="General">
                  <c:v>329</c:v>
                </c:pt>
                <c:pt idx="1994" formatCode="General">
                  <c:v>342</c:v>
                </c:pt>
                <c:pt idx="1995" formatCode="General">
                  <c:v>335</c:v>
                </c:pt>
                <c:pt idx="1996" formatCode="General">
                  <c:v>323</c:v>
                </c:pt>
                <c:pt idx="1997" formatCode="General">
                  <c:v>307</c:v>
                </c:pt>
                <c:pt idx="1998" formatCode="General">
                  <c:v>317</c:v>
                </c:pt>
                <c:pt idx="1999" formatCode="General">
                  <c:v>334</c:v>
                </c:pt>
                <c:pt idx="2000" formatCode="General">
                  <c:v>327</c:v>
                </c:pt>
                <c:pt idx="2001" formatCode="General">
                  <c:v>321</c:v>
                </c:pt>
                <c:pt idx="2002" formatCode="General">
                  <c:v>320</c:v>
                </c:pt>
                <c:pt idx="2003" formatCode="General">
                  <c:v>340</c:v>
                </c:pt>
                <c:pt idx="2004" formatCode="General">
                  <c:v>338</c:v>
                </c:pt>
                <c:pt idx="2005" formatCode="General">
                  <c:v>333</c:v>
                </c:pt>
                <c:pt idx="2006" formatCode="General">
                  <c:v>321</c:v>
                </c:pt>
                <c:pt idx="2007" formatCode="General">
                  <c:v>311</c:v>
                </c:pt>
                <c:pt idx="2008" formatCode="General">
                  <c:v>327</c:v>
                </c:pt>
                <c:pt idx="2009" formatCode="General">
                  <c:v>338</c:v>
                </c:pt>
                <c:pt idx="2010" formatCode="General">
                  <c:v>323</c:v>
                </c:pt>
                <c:pt idx="2011" formatCode="General">
                  <c:v>318</c:v>
                </c:pt>
                <c:pt idx="2012" formatCode="General">
                  <c:v>316</c:v>
                </c:pt>
                <c:pt idx="2013" formatCode="General">
                  <c:v>311</c:v>
                </c:pt>
                <c:pt idx="2014" formatCode="General">
                  <c:v>319</c:v>
                </c:pt>
                <c:pt idx="2015" formatCode="General">
                  <c:v>315</c:v>
                </c:pt>
                <c:pt idx="2016" formatCode="General">
                  <c:v>318</c:v>
                </c:pt>
                <c:pt idx="2017" formatCode="General">
                  <c:v>326</c:v>
                </c:pt>
                <c:pt idx="2018" formatCode="General">
                  <c:v>422</c:v>
                </c:pt>
                <c:pt idx="2019" formatCode="General">
                  <c:v>424</c:v>
                </c:pt>
                <c:pt idx="2020" formatCode="General">
                  <c:v>359</c:v>
                </c:pt>
                <c:pt idx="2021" formatCode="General">
                  <c:v>384</c:v>
                </c:pt>
                <c:pt idx="2022" formatCode="General">
                  <c:v>383</c:v>
                </c:pt>
                <c:pt idx="2023" formatCode="General">
                  <c:v>348</c:v>
                </c:pt>
                <c:pt idx="2024" formatCode="General">
                  <c:v>324</c:v>
                </c:pt>
                <c:pt idx="2025" formatCode="General">
                  <c:v>322</c:v>
                </c:pt>
                <c:pt idx="2026" formatCode="General">
                  <c:v>325</c:v>
                </c:pt>
                <c:pt idx="2027" formatCode="General">
                  <c:v>309</c:v>
                </c:pt>
                <c:pt idx="2028" formatCode="General">
                  <c:v>324</c:v>
                </c:pt>
                <c:pt idx="2029" formatCode="General">
                  <c:v>311</c:v>
                </c:pt>
                <c:pt idx="2030" formatCode="General">
                  <c:v>321</c:v>
                </c:pt>
                <c:pt idx="2031" formatCode="General">
                  <c:v>327</c:v>
                </c:pt>
                <c:pt idx="2032" formatCode="General">
                  <c:v>312</c:v>
                </c:pt>
                <c:pt idx="2033" formatCode="General">
                  <c:v>320</c:v>
                </c:pt>
                <c:pt idx="2034" formatCode="General">
                  <c:v>302</c:v>
                </c:pt>
                <c:pt idx="2035" formatCode="General">
                  <c:v>326</c:v>
                </c:pt>
                <c:pt idx="2036" formatCode="General">
                  <c:v>285</c:v>
                </c:pt>
                <c:pt idx="2037" formatCode="General">
                  <c:v>290</c:v>
                </c:pt>
                <c:pt idx="2038" formatCode="General">
                  <c:v>282</c:v>
                </c:pt>
                <c:pt idx="2039" formatCode="General">
                  <c:v>289</c:v>
                </c:pt>
                <c:pt idx="2040" formatCode="General">
                  <c:v>298</c:v>
                </c:pt>
                <c:pt idx="2041" formatCode="General">
                  <c:v>283</c:v>
                </c:pt>
                <c:pt idx="2042" formatCode="General">
                  <c:v>293</c:v>
                </c:pt>
                <c:pt idx="2043" formatCode="General">
                  <c:v>302</c:v>
                </c:pt>
                <c:pt idx="2044" formatCode="General">
                  <c:v>307</c:v>
                </c:pt>
                <c:pt idx="2045" formatCode="General">
                  <c:v>303</c:v>
                </c:pt>
                <c:pt idx="2046" formatCode="General">
                  <c:v>295</c:v>
                </c:pt>
                <c:pt idx="2047" formatCode="General">
                  <c:v>291</c:v>
                </c:pt>
                <c:pt idx="2048" formatCode="General">
                  <c:v>299</c:v>
                </c:pt>
                <c:pt idx="2049" formatCode="General">
                  <c:v>299</c:v>
                </c:pt>
                <c:pt idx="2050" formatCode="General">
                  <c:v>308</c:v>
                </c:pt>
                <c:pt idx="2051" formatCode="General">
                  <c:v>321</c:v>
                </c:pt>
                <c:pt idx="2052" formatCode="General">
                  <c:v>347</c:v>
                </c:pt>
                <c:pt idx="2053" formatCode="General">
                  <c:v>335</c:v>
                </c:pt>
                <c:pt idx="2054" formatCode="General">
                  <c:v>319</c:v>
                </c:pt>
                <c:pt idx="2055" formatCode="General">
                  <c:v>330</c:v>
                </c:pt>
                <c:pt idx="2056" formatCode="General">
                  <c:v>307</c:v>
                </c:pt>
                <c:pt idx="2057" formatCode="General">
                  <c:v>298</c:v>
                </c:pt>
                <c:pt idx="2058" formatCode="General">
                  <c:v>308</c:v>
                </c:pt>
                <c:pt idx="2059" formatCode="General">
                  <c:v>309</c:v>
                </c:pt>
                <c:pt idx="2060" formatCode="General">
                  <c:v>316</c:v>
                </c:pt>
                <c:pt idx="2061" formatCode="General">
                  <c:v>343</c:v>
                </c:pt>
                <c:pt idx="2062" formatCode="General">
                  <c:v>318</c:v>
                </c:pt>
                <c:pt idx="2063" formatCode="General">
                  <c:v>306</c:v>
                </c:pt>
                <c:pt idx="2064" formatCode="General">
                  <c:v>311</c:v>
                </c:pt>
                <c:pt idx="2065" formatCode="General">
                  <c:v>318</c:v>
                </c:pt>
                <c:pt idx="2066" formatCode="General">
                  <c:v>310</c:v>
                </c:pt>
                <c:pt idx="2067" formatCode="General">
                  <c:v>315</c:v>
                </c:pt>
                <c:pt idx="2068" formatCode="General">
                  <c:v>314</c:v>
                </c:pt>
                <c:pt idx="2069" formatCode="General">
                  <c:v>315</c:v>
                </c:pt>
                <c:pt idx="2070" formatCode="General">
                  <c:v>314</c:v>
                </c:pt>
                <c:pt idx="2071" formatCode="General">
                  <c:v>324</c:v>
                </c:pt>
                <c:pt idx="2072" formatCode="General">
                  <c:v>319</c:v>
                </c:pt>
                <c:pt idx="2073" formatCode="General">
                  <c:v>309</c:v>
                </c:pt>
                <c:pt idx="2074" formatCode="General">
                  <c:v>316</c:v>
                </c:pt>
                <c:pt idx="2075" formatCode="General">
                  <c:v>305</c:v>
                </c:pt>
                <c:pt idx="2076" formatCode="General">
                  <c:v>313</c:v>
                </c:pt>
                <c:pt idx="2077" formatCode="General">
                  <c:v>328</c:v>
                </c:pt>
                <c:pt idx="2078" formatCode="General">
                  <c:v>319</c:v>
                </c:pt>
                <c:pt idx="2079" formatCode="General">
                  <c:v>311</c:v>
                </c:pt>
                <c:pt idx="2080" formatCode="General">
                  <c:v>326</c:v>
                </c:pt>
                <c:pt idx="2081" formatCode="General">
                  <c:v>349</c:v>
                </c:pt>
                <c:pt idx="2082" formatCode="General">
                  <c:v>327</c:v>
                </c:pt>
                <c:pt idx="2083" formatCode="General">
                  <c:v>311</c:v>
                </c:pt>
                <c:pt idx="2084" formatCode="General">
                  <c:v>318</c:v>
                </c:pt>
                <c:pt idx="2085" formatCode="General">
                  <c:v>323</c:v>
                </c:pt>
                <c:pt idx="2086" formatCode="General">
                  <c:v>341</c:v>
                </c:pt>
                <c:pt idx="2087" formatCode="General">
                  <c:v>330</c:v>
                </c:pt>
                <c:pt idx="2088" formatCode="General">
                  <c:v>296</c:v>
                </c:pt>
                <c:pt idx="2089" formatCode="General">
                  <c:v>335</c:v>
                </c:pt>
                <c:pt idx="2090" formatCode="General">
                  <c:v>308</c:v>
                </c:pt>
                <c:pt idx="2091" formatCode="General">
                  <c:v>310</c:v>
                </c:pt>
                <c:pt idx="2092" formatCode="General">
                  <c:v>338</c:v>
                </c:pt>
                <c:pt idx="2093" formatCode="General">
                  <c:v>321</c:v>
                </c:pt>
                <c:pt idx="2094" formatCode="General">
                  <c:v>322</c:v>
                </c:pt>
                <c:pt idx="2095" formatCode="General">
                  <c:v>320</c:v>
                </c:pt>
                <c:pt idx="2096" formatCode="General">
                  <c:v>308</c:v>
                </c:pt>
                <c:pt idx="2097" formatCode="General">
                  <c:v>309</c:v>
                </c:pt>
                <c:pt idx="2098" formatCode="General">
                  <c:v>303</c:v>
                </c:pt>
                <c:pt idx="2099" formatCode="General">
                  <c:v>307</c:v>
                </c:pt>
                <c:pt idx="2100" formatCode="General">
                  <c:v>332</c:v>
                </c:pt>
                <c:pt idx="2101" formatCode="General">
                  <c:v>327</c:v>
                </c:pt>
                <c:pt idx="2102" formatCode="General">
                  <c:v>321</c:v>
                </c:pt>
                <c:pt idx="2103" formatCode="General">
                  <c:v>301</c:v>
                </c:pt>
                <c:pt idx="2104" formatCode="General">
                  <c:v>300</c:v>
                </c:pt>
                <c:pt idx="2105" formatCode="General">
                  <c:v>297</c:v>
                </c:pt>
                <c:pt idx="2106" formatCode="General">
                  <c:v>310</c:v>
                </c:pt>
                <c:pt idx="2107" formatCode="General">
                  <c:v>310</c:v>
                </c:pt>
                <c:pt idx="2108" formatCode="General">
                  <c:v>313</c:v>
                </c:pt>
                <c:pt idx="2109" formatCode="General">
                  <c:v>313</c:v>
                </c:pt>
                <c:pt idx="2110" formatCode="General">
                  <c:v>320</c:v>
                </c:pt>
                <c:pt idx="2111" formatCode="General">
                  <c:v>313</c:v>
                </c:pt>
                <c:pt idx="2112" formatCode="General">
                  <c:v>317</c:v>
                </c:pt>
                <c:pt idx="2113" formatCode="General">
                  <c:v>321</c:v>
                </c:pt>
                <c:pt idx="2114" formatCode="General">
                  <c:v>317</c:v>
                </c:pt>
                <c:pt idx="2115" formatCode="General">
                  <c:v>310</c:v>
                </c:pt>
                <c:pt idx="2116" formatCode="General">
                  <c:v>305</c:v>
                </c:pt>
                <c:pt idx="2117" formatCode="General">
                  <c:v>314</c:v>
                </c:pt>
                <c:pt idx="2118" formatCode="General">
                  <c:v>316</c:v>
                </c:pt>
                <c:pt idx="2119" formatCode="General">
                  <c:v>321</c:v>
                </c:pt>
                <c:pt idx="2120" formatCode="General">
                  <c:v>329</c:v>
                </c:pt>
                <c:pt idx="2121" formatCode="General">
                  <c:v>314</c:v>
                </c:pt>
                <c:pt idx="2122" formatCode="General">
                  <c:v>321</c:v>
                </c:pt>
                <c:pt idx="2123" formatCode="General">
                  <c:v>313</c:v>
                </c:pt>
                <c:pt idx="2124" formatCode="General">
                  <c:v>302</c:v>
                </c:pt>
                <c:pt idx="2125" formatCode="General">
                  <c:v>317</c:v>
                </c:pt>
                <c:pt idx="2126" formatCode="General">
                  <c:v>316</c:v>
                </c:pt>
                <c:pt idx="2127" formatCode="General">
                  <c:v>335</c:v>
                </c:pt>
                <c:pt idx="2128" formatCode="General">
                  <c:v>334</c:v>
                </c:pt>
                <c:pt idx="2129" formatCode="General">
                  <c:v>328</c:v>
                </c:pt>
                <c:pt idx="2130" formatCode="General">
                  <c:v>327</c:v>
                </c:pt>
                <c:pt idx="2131" formatCode="General">
                  <c:v>333</c:v>
                </c:pt>
                <c:pt idx="2132" formatCode="General">
                  <c:v>332</c:v>
                </c:pt>
                <c:pt idx="2133" formatCode="General">
                  <c:v>352</c:v>
                </c:pt>
                <c:pt idx="2134" formatCode="General">
                  <c:v>344</c:v>
                </c:pt>
                <c:pt idx="2135" formatCode="General">
                  <c:v>332</c:v>
                </c:pt>
                <c:pt idx="2136" formatCode="General">
                  <c:v>350</c:v>
                </c:pt>
                <c:pt idx="2137" formatCode="General">
                  <c:v>355</c:v>
                </c:pt>
                <c:pt idx="2138" formatCode="General">
                  <c:v>360</c:v>
                </c:pt>
                <c:pt idx="2139" formatCode="General">
                  <c:v>346</c:v>
                </c:pt>
                <c:pt idx="2140" formatCode="General">
                  <c:v>322</c:v>
                </c:pt>
                <c:pt idx="2141" formatCode="General">
                  <c:v>321</c:v>
                </c:pt>
                <c:pt idx="2142" formatCode="General">
                  <c:v>366</c:v>
                </c:pt>
                <c:pt idx="2143" formatCode="General">
                  <c:v>350</c:v>
                </c:pt>
                <c:pt idx="2144" formatCode="General">
                  <c:v>344</c:v>
                </c:pt>
                <c:pt idx="2145" formatCode="General">
                  <c:v>339</c:v>
                </c:pt>
                <c:pt idx="2146" formatCode="General">
                  <c:v>354</c:v>
                </c:pt>
                <c:pt idx="2147" formatCode="General">
                  <c:v>345</c:v>
                </c:pt>
                <c:pt idx="2148" formatCode="General">
                  <c:v>348</c:v>
                </c:pt>
                <c:pt idx="2149" formatCode="General">
                  <c:v>369</c:v>
                </c:pt>
                <c:pt idx="2150" formatCode="General">
                  <c:v>368</c:v>
                </c:pt>
                <c:pt idx="2151" formatCode="General">
                  <c:v>387</c:v>
                </c:pt>
                <c:pt idx="2152" formatCode="General">
                  <c:v>354</c:v>
                </c:pt>
                <c:pt idx="2153" formatCode="General">
                  <c:v>365</c:v>
                </c:pt>
                <c:pt idx="2154" formatCode="General">
                  <c:v>349</c:v>
                </c:pt>
                <c:pt idx="2155" formatCode="General">
                  <c:v>370</c:v>
                </c:pt>
                <c:pt idx="2156" formatCode="General">
                  <c:v>370</c:v>
                </c:pt>
                <c:pt idx="2157" formatCode="General">
                  <c:v>366</c:v>
                </c:pt>
                <c:pt idx="2158" formatCode="General">
                  <c:v>367</c:v>
                </c:pt>
                <c:pt idx="2159" formatCode="General">
                  <c:v>369</c:v>
                </c:pt>
                <c:pt idx="2160" formatCode="General">
                  <c:v>362</c:v>
                </c:pt>
                <c:pt idx="2161" formatCode="General">
                  <c:v>382</c:v>
                </c:pt>
                <c:pt idx="2162" formatCode="General">
                  <c:v>378</c:v>
                </c:pt>
                <c:pt idx="2163" formatCode="General">
                  <c:v>381</c:v>
                </c:pt>
                <c:pt idx="2164" formatCode="General">
                  <c:v>392</c:v>
                </c:pt>
                <c:pt idx="2165" formatCode="General">
                  <c:v>371</c:v>
                </c:pt>
                <c:pt idx="2166" formatCode="General">
                  <c:v>385</c:v>
                </c:pt>
                <c:pt idx="2167" formatCode="General">
                  <c:v>402</c:v>
                </c:pt>
                <c:pt idx="2168" formatCode="General">
                  <c:v>434</c:v>
                </c:pt>
                <c:pt idx="2169" formatCode="General">
                  <c:v>448</c:v>
                </c:pt>
                <c:pt idx="2170" formatCode="General">
                  <c:v>430</c:v>
                </c:pt>
                <c:pt idx="2171" formatCode="General">
                  <c:v>424</c:v>
                </c:pt>
                <c:pt idx="2172" formatCode="General">
                  <c:v>421</c:v>
                </c:pt>
                <c:pt idx="2173" formatCode="General">
                  <c:v>442</c:v>
                </c:pt>
                <c:pt idx="2174" formatCode="General">
                  <c:v>441</c:v>
                </c:pt>
                <c:pt idx="2175" formatCode="General">
                  <c:v>449</c:v>
                </c:pt>
                <c:pt idx="2176" formatCode="General">
                  <c:v>483</c:v>
                </c:pt>
                <c:pt idx="2177" formatCode="General">
                  <c:v>483</c:v>
                </c:pt>
                <c:pt idx="2178" formatCode="General">
                  <c:v>482</c:v>
                </c:pt>
                <c:pt idx="2179" formatCode="General">
                  <c:v>461</c:v>
                </c:pt>
                <c:pt idx="2180" formatCode="General">
                  <c:v>478</c:v>
                </c:pt>
                <c:pt idx="2181" formatCode="General">
                  <c:v>480</c:v>
                </c:pt>
                <c:pt idx="2182" formatCode="General">
                  <c:v>490</c:v>
                </c:pt>
                <c:pt idx="2183" formatCode="General">
                  <c:v>512</c:v>
                </c:pt>
                <c:pt idx="2184" formatCode="General">
                  <c:v>536</c:v>
                </c:pt>
                <c:pt idx="2185" formatCode="General">
                  <c:v>532</c:v>
                </c:pt>
                <c:pt idx="2186" formatCode="General">
                  <c:v>529</c:v>
                </c:pt>
                <c:pt idx="2187" formatCode="General">
                  <c:v>570</c:v>
                </c:pt>
                <c:pt idx="2188" formatCode="General">
                  <c:v>566</c:v>
                </c:pt>
                <c:pt idx="2189" formatCode="General">
                  <c:v>587</c:v>
                </c:pt>
                <c:pt idx="2190" formatCode="General">
                  <c:v>533</c:v>
                </c:pt>
                <c:pt idx="2191" formatCode="General">
                  <c:v>503</c:v>
                </c:pt>
                <c:pt idx="2192" formatCode="General">
                  <c:v>551</c:v>
                </c:pt>
                <c:pt idx="2193" formatCode="General">
                  <c:v>591</c:v>
                </c:pt>
                <c:pt idx="2194" formatCode="General">
                  <c:v>586</c:v>
                </c:pt>
                <c:pt idx="2195" formatCode="General">
                  <c:v>629</c:v>
                </c:pt>
                <c:pt idx="2196" formatCode="General">
                  <c:v>637</c:v>
                </c:pt>
                <c:pt idx="2197" formatCode="General">
                  <c:v>632</c:v>
                </c:pt>
                <c:pt idx="2198" formatCode="General">
                  <c:v>655</c:v>
                </c:pt>
                <c:pt idx="2199" formatCode="General">
                  <c:v>652</c:v>
                </c:pt>
                <c:pt idx="2200" formatCode="General">
                  <c:v>660</c:v>
                </c:pt>
                <c:pt idx="2201" formatCode="General">
                  <c:v>651</c:v>
                </c:pt>
                <c:pt idx="2202" formatCode="General">
                  <c:v>661</c:v>
                </c:pt>
                <c:pt idx="2203" formatCode="General">
                  <c:v>665</c:v>
                </c:pt>
                <c:pt idx="2204" formatCode="General">
                  <c:v>653</c:v>
                </c:pt>
                <c:pt idx="2205" formatCode="General">
                  <c:v>599</c:v>
                </c:pt>
                <c:pt idx="2206" formatCode="General">
                  <c:v>639</c:v>
                </c:pt>
                <c:pt idx="2207" formatCode="General">
                  <c:v>620</c:v>
                </c:pt>
                <c:pt idx="2208" formatCode="General">
                  <c:v>602</c:v>
                </c:pt>
                <c:pt idx="2209" formatCode="General">
                  <c:v>625</c:v>
                </c:pt>
                <c:pt idx="2210" formatCode="General">
                  <c:v>620</c:v>
                </c:pt>
                <c:pt idx="2211" formatCode="General">
                  <c:v>606</c:v>
                </c:pt>
                <c:pt idx="2212" formatCode="General">
                  <c:v>607</c:v>
                </c:pt>
                <c:pt idx="2213" formatCode="General">
                  <c:v>596</c:v>
                </c:pt>
                <c:pt idx="2214" formatCode="General">
                  <c:v>595</c:v>
                </c:pt>
                <c:pt idx="2215" formatCode="General">
                  <c:v>608</c:v>
                </c:pt>
                <c:pt idx="2216" formatCode="General">
                  <c:v>594</c:v>
                </c:pt>
                <c:pt idx="2217" formatCode="General">
                  <c:v>573</c:v>
                </c:pt>
                <c:pt idx="2218" formatCode="General">
                  <c:v>546</c:v>
                </c:pt>
                <c:pt idx="2219" formatCode="General">
                  <c:v>560</c:v>
                </c:pt>
                <c:pt idx="2220" formatCode="General">
                  <c:v>587</c:v>
                </c:pt>
                <c:pt idx="2221" formatCode="General">
                  <c:v>555</c:v>
                </c:pt>
                <c:pt idx="2222" formatCode="General">
                  <c:v>555</c:v>
                </c:pt>
                <c:pt idx="2223" formatCode="General">
                  <c:v>562</c:v>
                </c:pt>
                <c:pt idx="2224" formatCode="General">
                  <c:v>560</c:v>
                </c:pt>
                <c:pt idx="2225" formatCode="General">
                  <c:v>564</c:v>
                </c:pt>
                <c:pt idx="2226" formatCode="General">
                  <c:v>558</c:v>
                </c:pt>
                <c:pt idx="2227" formatCode="General">
                  <c:v>542</c:v>
                </c:pt>
                <c:pt idx="2228" formatCode="General">
                  <c:v>536</c:v>
                </c:pt>
                <c:pt idx="2229" formatCode="General">
                  <c:v>554</c:v>
                </c:pt>
                <c:pt idx="2230" formatCode="General">
                  <c:v>533</c:v>
                </c:pt>
                <c:pt idx="2231" formatCode="General">
                  <c:v>511</c:v>
                </c:pt>
                <c:pt idx="2232" formatCode="General">
                  <c:v>531</c:v>
                </c:pt>
                <c:pt idx="2233" formatCode="General">
                  <c:v>530</c:v>
                </c:pt>
                <c:pt idx="2234" formatCode="General">
                  <c:v>522</c:v>
                </c:pt>
                <c:pt idx="2235" formatCode="General">
                  <c:v>512</c:v>
                </c:pt>
                <c:pt idx="2236" formatCode="General">
                  <c:v>507</c:v>
                </c:pt>
                <c:pt idx="2237" formatCode="General">
                  <c:v>482</c:v>
                </c:pt>
                <c:pt idx="2238" formatCode="General">
                  <c:v>475</c:v>
                </c:pt>
                <c:pt idx="2239" formatCode="General">
                  <c:v>497</c:v>
                </c:pt>
                <c:pt idx="2240" formatCode="General">
                  <c:v>498</c:v>
                </c:pt>
                <c:pt idx="2241" formatCode="General">
                  <c:v>479</c:v>
                </c:pt>
                <c:pt idx="2242" formatCode="General">
                  <c:v>468</c:v>
                </c:pt>
                <c:pt idx="2243" formatCode="General">
                  <c:v>456</c:v>
                </c:pt>
                <c:pt idx="2244" formatCode="General">
                  <c:v>469</c:v>
                </c:pt>
                <c:pt idx="2245" formatCode="General">
                  <c:v>507</c:v>
                </c:pt>
                <c:pt idx="2246" formatCode="General">
                  <c:v>471</c:v>
                </c:pt>
                <c:pt idx="2247" formatCode="General">
                  <c:v>496</c:v>
                </c:pt>
                <c:pt idx="2248" formatCode="General">
                  <c:v>466</c:v>
                </c:pt>
                <c:pt idx="2249" formatCode="General">
                  <c:v>489</c:v>
                </c:pt>
                <c:pt idx="2250" formatCode="General">
                  <c:v>500</c:v>
                </c:pt>
                <c:pt idx="2251" formatCode="General">
                  <c:v>488</c:v>
                </c:pt>
                <c:pt idx="2252" formatCode="General">
                  <c:v>472</c:v>
                </c:pt>
                <c:pt idx="2253" formatCode="General">
                  <c:v>478</c:v>
                </c:pt>
                <c:pt idx="2254" formatCode="General">
                  <c:v>472</c:v>
                </c:pt>
                <c:pt idx="2255" formatCode="General">
                  <c:v>459</c:v>
                </c:pt>
                <c:pt idx="2256" formatCode="General">
                  <c:v>479</c:v>
                </c:pt>
                <c:pt idx="2257" formatCode="General">
                  <c:v>479</c:v>
                </c:pt>
                <c:pt idx="2258" formatCode="General">
                  <c:v>469</c:v>
                </c:pt>
                <c:pt idx="2259" formatCode="General">
                  <c:v>449</c:v>
                </c:pt>
                <c:pt idx="2260" formatCode="General">
                  <c:v>451</c:v>
                </c:pt>
                <c:pt idx="2261" formatCode="General">
                  <c:v>451</c:v>
                </c:pt>
                <c:pt idx="2262" formatCode="General">
                  <c:v>474</c:v>
                </c:pt>
                <c:pt idx="2263" formatCode="General">
                  <c:v>463</c:v>
                </c:pt>
                <c:pt idx="2264" formatCode="General">
                  <c:v>458</c:v>
                </c:pt>
                <c:pt idx="2265" formatCode="General">
                  <c:v>459</c:v>
                </c:pt>
                <c:pt idx="2266" formatCode="General">
                  <c:v>467</c:v>
                </c:pt>
                <c:pt idx="2267" formatCode="General">
                  <c:v>452</c:v>
                </c:pt>
                <c:pt idx="2268" formatCode="General">
                  <c:v>464</c:v>
                </c:pt>
                <c:pt idx="2269" formatCode="General">
                  <c:v>454</c:v>
                </c:pt>
                <c:pt idx="2270" formatCode="General">
                  <c:v>439</c:v>
                </c:pt>
                <c:pt idx="2271" formatCode="General">
                  <c:v>462</c:v>
                </c:pt>
                <c:pt idx="2272" formatCode="General">
                  <c:v>465</c:v>
                </c:pt>
                <c:pt idx="2273" formatCode="General">
                  <c:v>476</c:v>
                </c:pt>
                <c:pt idx="2274" formatCode="General">
                  <c:v>483</c:v>
                </c:pt>
                <c:pt idx="2275" formatCode="General">
                  <c:v>486</c:v>
                </c:pt>
                <c:pt idx="2276" formatCode="General">
                  <c:v>464</c:v>
                </c:pt>
                <c:pt idx="2277" formatCode="General">
                  <c:v>467</c:v>
                </c:pt>
                <c:pt idx="2278" formatCode="General">
                  <c:v>452</c:v>
                </c:pt>
                <c:pt idx="2279" formatCode="General">
                  <c:v>444</c:v>
                </c:pt>
                <c:pt idx="2280" formatCode="General">
                  <c:v>459</c:v>
                </c:pt>
                <c:pt idx="2281" formatCode="General">
                  <c:v>459</c:v>
                </c:pt>
                <c:pt idx="2282" formatCode="General">
                  <c:v>446</c:v>
                </c:pt>
                <c:pt idx="2283" formatCode="General">
                  <c:v>459</c:v>
                </c:pt>
                <c:pt idx="2284" formatCode="General">
                  <c:v>444</c:v>
                </c:pt>
                <c:pt idx="2285" formatCode="General">
                  <c:v>432</c:v>
                </c:pt>
                <c:pt idx="2286" formatCode="General">
                  <c:v>453</c:v>
                </c:pt>
                <c:pt idx="2287" formatCode="General">
                  <c:v>434</c:v>
                </c:pt>
                <c:pt idx="2288" formatCode="General">
                  <c:v>432</c:v>
                </c:pt>
                <c:pt idx="2289" formatCode="General">
                  <c:v>407</c:v>
                </c:pt>
                <c:pt idx="2290" formatCode="General">
                  <c:v>432</c:v>
                </c:pt>
                <c:pt idx="2291" formatCode="General">
                  <c:v>428</c:v>
                </c:pt>
                <c:pt idx="2292" formatCode="General">
                  <c:v>425</c:v>
                </c:pt>
                <c:pt idx="2293" formatCode="General">
                  <c:v>424</c:v>
                </c:pt>
                <c:pt idx="2294" formatCode="General">
                  <c:v>404</c:v>
                </c:pt>
                <c:pt idx="2295" formatCode="General">
                  <c:v>413</c:v>
                </c:pt>
                <c:pt idx="2296" formatCode="General">
                  <c:v>434</c:v>
                </c:pt>
                <c:pt idx="2297" formatCode="General">
                  <c:v>421</c:v>
                </c:pt>
                <c:pt idx="2298" formatCode="General">
                  <c:v>446</c:v>
                </c:pt>
                <c:pt idx="2299" formatCode="General">
                  <c:v>420</c:v>
                </c:pt>
                <c:pt idx="2300" formatCode="General">
                  <c:v>402</c:v>
                </c:pt>
                <c:pt idx="2301" formatCode="General">
                  <c:v>425</c:v>
                </c:pt>
                <c:pt idx="2302" formatCode="General">
                  <c:v>394</c:v>
                </c:pt>
                <c:pt idx="2303" formatCode="General">
                  <c:v>385</c:v>
                </c:pt>
                <c:pt idx="2304" formatCode="General">
                  <c:v>414</c:v>
                </c:pt>
                <c:pt idx="2305" formatCode="General">
                  <c:v>404</c:v>
                </c:pt>
                <c:pt idx="2306" formatCode="General">
                  <c:v>407</c:v>
                </c:pt>
                <c:pt idx="2307" formatCode="General">
                  <c:v>399</c:v>
                </c:pt>
                <c:pt idx="2308" formatCode="General">
                  <c:v>395</c:v>
                </c:pt>
                <c:pt idx="2309" formatCode="General">
                  <c:v>416</c:v>
                </c:pt>
                <c:pt idx="2310" formatCode="General">
                  <c:v>402</c:v>
                </c:pt>
                <c:pt idx="2311" formatCode="General">
                  <c:v>422</c:v>
                </c:pt>
                <c:pt idx="2312" formatCode="General">
                  <c:v>468</c:v>
                </c:pt>
                <c:pt idx="2313" formatCode="General">
                  <c:v>435</c:v>
                </c:pt>
                <c:pt idx="2314" formatCode="General">
                  <c:v>414</c:v>
                </c:pt>
                <c:pt idx="2315" formatCode="General">
                  <c:v>423</c:v>
                </c:pt>
                <c:pt idx="2316" formatCode="General">
                  <c:v>418</c:v>
                </c:pt>
                <c:pt idx="2317" formatCode="General">
                  <c:v>423</c:v>
                </c:pt>
                <c:pt idx="2318" formatCode="General">
                  <c:v>413</c:v>
                </c:pt>
                <c:pt idx="2319" formatCode="General">
                  <c:v>416</c:v>
                </c:pt>
                <c:pt idx="2320" formatCode="General">
                  <c:v>421</c:v>
                </c:pt>
                <c:pt idx="2321" formatCode="General">
                  <c:v>418</c:v>
                </c:pt>
                <c:pt idx="2322" formatCode="General">
                  <c:v>408</c:v>
                </c:pt>
                <c:pt idx="2323" formatCode="General">
                  <c:v>420</c:v>
                </c:pt>
                <c:pt idx="2324" formatCode="General">
                  <c:v>411</c:v>
                </c:pt>
                <c:pt idx="2325" formatCode="General">
                  <c:v>406</c:v>
                </c:pt>
                <c:pt idx="2326" formatCode="General">
                  <c:v>405</c:v>
                </c:pt>
                <c:pt idx="2327" formatCode="General">
                  <c:v>409</c:v>
                </c:pt>
                <c:pt idx="2328" formatCode="General">
                  <c:v>415</c:v>
                </c:pt>
                <c:pt idx="2329" formatCode="General">
                  <c:v>409</c:v>
                </c:pt>
                <c:pt idx="2330" formatCode="General">
                  <c:v>414</c:v>
                </c:pt>
                <c:pt idx="2331" formatCode="General">
                  <c:v>429</c:v>
                </c:pt>
                <c:pt idx="2332" formatCode="General">
                  <c:v>422</c:v>
                </c:pt>
                <c:pt idx="2333" formatCode="General">
                  <c:v>406</c:v>
                </c:pt>
                <c:pt idx="2334" formatCode="General">
                  <c:v>405</c:v>
                </c:pt>
                <c:pt idx="2335" formatCode="General">
                  <c:v>410</c:v>
                </c:pt>
                <c:pt idx="2336" formatCode="General">
                  <c:v>395</c:v>
                </c:pt>
                <c:pt idx="2337" formatCode="General">
                  <c:v>403</c:v>
                </c:pt>
                <c:pt idx="2338" formatCode="General">
                  <c:v>399</c:v>
                </c:pt>
                <c:pt idx="2339" formatCode="General">
                  <c:v>392</c:v>
                </c:pt>
                <c:pt idx="2340" formatCode="General">
                  <c:v>383</c:v>
                </c:pt>
                <c:pt idx="2341" formatCode="General">
                  <c:v>385</c:v>
                </c:pt>
                <c:pt idx="2342" formatCode="General">
                  <c:v>397</c:v>
                </c:pt>
                <c:pt idx="2343" formatCode="General">
                  <c:v>387</c:v>
                </c:pt>
                <c:pt idx="2344" formatCode="General">
                  <c:v>368</c:v>
                </c:pt>
                <c:pt idx="2345" formatCode="General">
                  <c:v>368</c:v>
                </c:pt>
                <c:pt idx="2346" formatCode="General">
                  <c:v>386</c:v>
                </c:pt>
                <c:pt idx="2347" formatCode="General">
                  <c:v>376</c:v>
                </c:pt>
                <c:pt idx="2348" formatCode="General">
                  <c:v>391</c:v>
                </c:pt>
                <c:pt idx="2349" formatCode="General">
                  <c:v>367</c:v>
                </c:pt>
                <c:pt idx="2350" formatCode="General">
                  <c:v>381</c:v>
                </c:pt>
                <c:pt idx="2351" formatCode="General">
                  <c:v>372</c:v>
                </c:pt>
                <c:pt idx="2352" formatCode="General">
                  <c:v>368</c:v>
                </c:pt>
                <c:pt idx="2353" formatCode="General">
                  <c:v>361</c:v>
                </c:pt>
                <c:pt idx="2354" formatCode="General">
                  <c:v>359</c:v>
                </c:pt>
                <c:pt idx="2355" formatCode="General">
                  <c:v>365</c:v>
                </c:pt>
                <c:pt idx="2356" formatCode="General">
                  <c:v>375</c:v>
                </c:pt>
                <c:pt idx="2357" formatCode="General">
                  <c:v>369</c:v>
                </c:pt>
                <c:pt idx="2358" formatCode="General">
                  <c:v>368</c:v>
                </c:pt>
                <c:pt idx="2359" formatCode="General">
                  <c:v>363</c:v>
                </c:pt>
                <c:pt idx="2360" formatCode="General">
                  <c:v>358</c:v>
                </c:pt>
                <c:pt idx="2361" formatCode="General">
                  <c:v>387</c:v>
                </c:pt>
                <c:pt idx="2362" formatCode="General">
                  <c:v>381</c:v>
                </c:pt>
                <c:pt idx="2363" formatCode="General">
                  <c:v>387</c:v>
                </c:pt>
                <c:pt idx="2364" formatCode="General">
                  <c:v>372</c:v>
                </c:pt>
                <c:pt idx="2365" formatCode="General">
                  <c:v>373</c:v>
                </c:pt>
                <c:pt idx="2366" formatCode="General">
                  <c:v>369</c:v>
                </c:pt>
                <c:pt idx="2367" formatCode="General">
                  <c:v>371</c:v>
                </c:pt>
                <c:pt idx="2368" formatCode="General">
                  <c:v>381</c:v>
                </c:pt>
                <c:pt idx="2369" formatCode="General">
                  <c:v>377</c:v>
                </c:pt>
                <c:pt idx="2370" formatCode="General">
                  <c:v>383</c:v>
                </c:pt>
                <c:pt idx="2371" formatCode="General">
                  <c:v>384</c:v>
                </c:pt>
                <c:pt idx="2372" formatCode="General">
                  <c:v>380</c:v>
                </c:pt>
                <c:pt idx="2373" formatCode="General">
                  <c:v>372</c:v>
                </c:pt>
                <c:pt idx="2374" formatCode="General">
                  <c:v>360</c:v>
                </c:pt>
                <c:pt idx="2375" formatCode="General">
                  <c:v>390</c:v>
                </c:pt>
                <c:pt idx="2376" formatCode="General">
                  <c:v>368</c:v>
                </c:pt>
                <c:pt idx="2377" formatCode="General">
                  <c:v>372</c:v>
                </c:pt>
                <c:pt idx="2378" formatCode="General">
                  <c:v>371</c:v>
                </c:pt>
                <c:pt idx="2379" formatCode="General">
                  <c:v>369</c:v>
                </c:pt>
                <c:pt idx="2380" formatCode="General">
                  <c:v>376</c:v>
                </c:pt>
                <c:pt idx="2381" formatCode="General">
                  <c:v>377</c:v>
                </c:pt>
                <c:pt idx="2382" formatCode="General">
                  <c:v>371</c:v>
                </c:pt>
                <c:pt idx="2383" formatCode="General">
                  <c:v>393</c:v>
                </c:pt>
                <c:pt idx="2384" formatCode="General">
                  <c:v>392</c:v>
                </c:pt>
                <c:pt idx="2385" formatCode="General">
                  <c:v>377</c:v>
                </c:pt>
                <c:pt idx="2386" formatCode="General">
                  <c:v>376</c:v>
                </c:pt>
                <c:pt idx="2387" formatCode="General">
                  <c:v>350</c:v>
                </c:pt>
                <c:pt idx="2388" formatCode="General">
                  <c:v>386</c:v>
                </c:pt>
                <c:pt idx="2389" formatCode="General">
                  <c:v>374</c:v>
                </c:pt>
                <c:pt idx="2390" formatCode="General">
                  <c:v>364</c:v>
                </c:pt>
                <c:pt idx="2391" formatCode="General">
                  <c:v>365</c:v>
                </c:pt>
                <c:pt idx="2392" formatCode="General">
                  <c:v>446</c:v>
                </c:pt>
                <c:pt idx="2393" formatCode="General">
                  <c:v>406</c:v>
                </c:pt>
                <c:pt idx="2394" formatCode="General">
                  <c:v>388</c:v>
                </c:pt>
                <c:pt idx="2395" formatCode="General">
                  <c:v>375</c:v>
                </c:pt>
                <c:pt idx="2396" formatCode="General">
                  <c:v>340</c:v>
                </c:pt>
                <c:pt idx="2397" formatCode="General">
                  <c:v>356</c:v>
                </c:pt>
                <c:pt idx="2398" formatCode="General">
                  <c:v>362</c:v>
                </c:pt>
                <c:pt idx="2399" formatCode="General">
                  <c:v>362</c:v>
                </c:pt>
                <c:pt idx="2400" formatCode="General">
                  <c:v>363</c:v>
                </c:pt>
                <c:pt idx="2401" formatCode="General">
                  <c:v>344</c:v>
                </c:pt>
                <c:pt idx="2402" formatCode="General">
                  <c:v>339</c:v>
                </c:pt>
                <c:pt idx="2403" formatCode="General">
                  <c:v>366</c:v>
                </c:pt>
                <c:pt idx="2404" formatCode="General">
                  <c:v>361</c:v>
                </c:pt>
                <c:pt idx="2405" formatCode="General">
                  <c:v>347</c:v>
                </c:pt>
                <c:pt idx="2406" formatCode="General">
                  <c:v>362</c:v>
                </c:pt>
                <c:pt idx="2407" formatCode="General">
                  <c:v>342</c:v>
                </c:pt>
                <c:pt idx="2408" formatCode="General">
                  <c:v>340</c:v>
                </c:pt>
                <c:pt idx="2409" formatCode="General">
                  <c:v>343</c:v>
                </c:pt>
                <c:pt idx="2410" formatCode="General">
                  <c:v>343</c:v>
                </c:pt>
                <c:pt idx="2411" formatCode="General">
                  <c:v>358</c:v>
                </c:pt>
                <c:pt idx="2412" formatCode="General">
                  <c:v>375</c:v>
                </c:pt>
                <c:pt idx="2413" formatCode="General">
                  <c:v>359</c:v>
                </c:pt>
                <c:pt idx="2414" formatCode="General">
                  <c:v>356</c:v>
                </c:pt>
                <c:pt idx="2415" formatCode="General">
                  <c:v>343</c:v>
                </c:pt>
                <c:pt idx="2416" formatCode="General">
                  <c:v>331</c:v>
                </c:pt>
                <c:pt idx="2417" formatCode="General">
                  <c:v>335</c:v>
                </c:pt>
                <c:pt idx="2418" formatCode="General">
                  <c:v>360</c:v>
                </c:pt>
                <c:pt idx="2419" formatCode="General">
                  <c:v>343</c:v>
                </c:pt>
                <c:pt idx="2420" formatCode="General">
                  <c:v>353</c:v>
                </c:pt>
                <c:pt idx="2421" formatCode="General">
                  <c:v>346</c:v>
                </c:pt>
                <c:pt idx="2422" formatCode="General">
                  <c:v>337</c:v>
                </c:pt>
                <c:pt idx="2423" formatCode="General">
                  <c:v>353</c:v>
                </c:pt>
                <c:pt idx="2424" formatCode="General">
                  <c:v>347</c:v>
                </c:pt>
                <c:pt idx="2425" formatCode="General">
                  <c:v>340</c:v>
                </c:pt>
                <c:pt idx="2426" formatCode="General">
                  <c:v>351</c:v>
                </c:pt>
                <c:pt idx="2427" formatCode="General">
                  <c:v>344</c:v>
                </c:pt>
                <c:pt idx="2428" formatCode="General">
                  <c:v>355</c:v>
                </c:pt>
                <c:pt idx="2429" formatCode="General">
                  <c:v>334</c:v>
                </c:pt>
                <c:pt idx="2430" formatCode="General">
                  <c:v>339</c:v>
                </c:pt>
                <c:pt idx="2431" formatCode="General">
                  <c:v>327</c:v>
                </c:pt>
                <c:pt idx="2432" formatCode="General">
                  <c:v>340</c:v>
                </c:pt>
                <c:pt idx="2433" formatCode="General">
                  <c:v>336</c:v>
                </c:pt>
                <c:pt idx="2434" formatCode="General">
                  <c:v>325</c:v>
                </c:pt>
                <c:pt idx="2435" formatCode="General">
                  <c:v>300</c:v>
                </c:pt>
                <c:pt idx="2436" formatCode="General">
                  <c:v>323</c:v>
                </c:pt>
                <c:pt idx="2437" formatCode="General">
                  <c:v>314</c:v>
                </c:pt>
                <c:pt idx="2438" formatCode="General">
                  <c:v>319</c:v>
                </c:pt>
                <c:pt idx="2439" formatCode="General">
                  <c:v>368</c:v>
                </c:pt>
                <c:pt idx="2440" formatCode="General">
                  <c:v>368</c:v>
                </c:pt>
                <c:pt idx="2441" formatCode="General">
                  <c:v>351</c:v>
                </c:pt>
                <c:pt idx="2442" formatCode="General">
                  <c:v>347</c:v>
                </c:pt>
                <c:pt idx="2443" formatCode="General">
                  <c:v>342</c:v>
                </c:pt>
                <c:pt idx="2444" formatCode="General">
                  <c:v>340</c:v>
                </c:pt>
                <c:pt idx="2445" formatCode="General">
                  <c:v>331</c:v>
                </c:pt>
                <c:pt idx="2446" formatCode="General">
                  <c:v>316</c:v>
                </c:pt>
                <c:pt idx="2447" formatCode="General">
                  <c:v>312</c:v>
                </c:pt>
                <c:pt idx="2448" formatCode="General">
                  <c:v>354</c:v>
                </c:pt>
                <c:pt idx="2449" formatCode="General">
                  <c:v>364</c:v>
                </c:pt>
                <c:pt idx="2450" formatCode="General">
                  <c:v>334</c:v>
                </c:pt>
                <c:pt idx="2451" formatCode="General">
                  <c:v>332</c:v>
                </c:pt>
                <c:pt idx="2452" formatCode="General">
                  <c:v>322</c:v>
                </c:pt>
                <c:pt idx="2453" formatCode="General">
                  <c:v>318</c:v>
                </c:pt>
                <c:pt idx="2454" formatCode="General">
                  <c:v>327</c:v>
                </c:pt>
                <c:pt idx="2455" formatCode="General">
                  <c:v>340</c:v>
                </c:pt>
                <c:pt idx="2456" formatCode="General">
                  <c:v>331</c:v>
                </c:pt>
                <c:pt idx="2457" formatCode="General">
                  <c:v>337</c:v>
                </c:pt>
                <c:pt idx="2458" formatCode="General">
                  <c:v>332</c:v>
                </c:pt>
                <c:pt idx="2459" formatCode="General">
                  <c:v>341</c:v>
                </c:pt>
                <c:pt idx="2460" formatCode="General">
                  <c:v>319</c:v>
                </c:pt>
                <c:pt idx="2461" formatCode="General">
                  <c:v>322</c:v>
                </c:pt>
                <c:pt idx="2462" formatCode="General">
                  <c:v>321</c:v>
                </c:pt>
                <c:pt idx="2463" formatCode="General">
                  <c:v>313</c:v>
                </c:pt>
                <c:pt idx="2464" formatCode="General">
                  <c:v>330</c:v>
                </c:pt>
                <c:pt idx="2465" formatCode="General">
                  <c:v>311</c:v>
                </c:pt>
                <c:pt idx="2466" formatCode="General">
                  <c:v>308</c:v>
                </c:pt>
                <c:pt idx="2467" formatCode="General">
                  <c:v>327</c:v>
                </c:pt>
                <c:pt idx="2468" formatCode="General">
                  <c:v>345</c:v>
                </c:pt>
                <c:pt idx="2469" formatCode="General">
                  <c:v>325</c:v>
                </c:pt>
                <c:pt idx="2470" formatCode="General">
                  <c:v>303</c:v>
                </c:pt>
                <c:pt idx="2471" formatCode="General">
                  <c:v>324</c:v>
                </c:pt>
                <c:pt idx="2472" formatCode="General">
                  <c:v>305</c:v>
                </c:pt>
                <c:pt idx="2473" formatCode="General">
                  <c:v>312</c:v>
                </c:pt>
                <c:pt idx="2474" formatCode="General">
                  <c:v>317</c:v>
                </c:pt>
                <c:pt idx="2475" formatCode="General">
                  <c:v>314</c:v>
                </c:pt>
                <c:pt idx="2476" formatCode="General">
                  <c:v>315</c:v>
                </c:pt>
                <c:pt idx="2477" formatCode="General">
                  <c:v>308</c:v>
                </c:pt>
                <c:pt idx="2478" formatCode="General">
                  <c:v>302</c:v>
                </c:pt>
                <c:pt idx="2479" formatCode="General">
                  <c:v>308</c:v>
                </c:pt>
                <c:pt idx="2480" formatCode="General">
                  <c:v>294</c:v>
                </c:pt>
                <c:pt idx="2481" formatCode="General">
                  <c:v>303</c:v>
                </c:pt>
                <c:pt idx="2482" formatCode="General">
                  <c:v>295</c:v>
                </c:pt>
                <c:pt idx="2483" formatCode="General">
                  <c:v>309</c:v>
                </c:pt>
                <c:pt idx="2484" formatCode="General">
                  <c:v>303</c:v>
                </c:pt>
                <c:pt idx="2485" formatCode="General">
                  <c:v>300</c:v>
                </c:pt>
                <c:pt idx="2486" formatCode="General">
                  <c:v>303</c:v>
                </c:pt>
                <c:pt idx="2487" formatCode="General">
                  <c:v>307</c:v>
                </c:pt>
                <c:pt idx="2488" formatCode="General">
                  <c:v>288</c:v>
                </c:pt>
                <c:pt idx="2489" formatCode="General">
                  <c:v>295</c:v>
                </c:pt>
                <c:pt idx="2490" formatCode="General">
                  <c:v>290</c:v>
                </c:pt>
                <c:pt idx="2491" formatCode="General">
                  <c:v>293</c:v>
                </c:pt>
                <c:pt idx="2492" formatCode="General">
                  <c:v>281</c:v>
                </c:pt>
                <c:pt idx="2493" formatCode="General">
                  <c:v>290</c:v>
                </c:pt>
                <c:pt idx="2494" formatCode="General">
                  <c:v>291</c:v>
                </c:pt>
                <c:pt idx="2495" formatCode="General">
                  <c:v>280</c:v>
                </c:pt>
                <c:pt idx="2496" formatCode="General">
                  <c:v>291</c:v>
                </c:pt>
                <c:pt idx="2497" formatCode="General">
                  <c:v>293</c:v>
                </c:pt>
                <c:pt idx="2498" formatCode="General">
                  <c:v>303</c:v>
                </c:pt>
                <c:pt idx="2499" formatCode="General">
                  <c:v>291</c:v>
                </c:pt>
                <c:pt idx="2500" formatCode="General">
                  <c:v>291</c:v>
                </c:pt>
                <c:pt idx="2501" formatCode="General">
                  <c:v>286</c:v>
                </c:pt>
                <c:pt idx="2502" formatCode="General">
                  <c:v>276</c:v>
                </c:pt>
                <c:pt idx="2503" formatCode="General">
                  <c:v>285</c:v>
                </c:pt>
                <c:pt idx="2504" formatCode="General">
                  <c:v>294</c:v>
                </c:pt>
                <c:pt idx="2505" formatCode="General">
                  <c:v>304</c:v>
                </c:pt>
                <c:pt idx="2506" formatCode="General">
                  <c:v>299</c:v>
                </c:pt>
                <c:pt idx="2507" formatCode="General">
                  <c:v>262</c:v>
                </c:pt>
                <c:pt idx="2508" formatCode="General">
                  <c:v>282</c:v>
                </c:pt>
                <c:pt idx="2509" formatCode="General">
                  <c:v>298</c:v>
                </c:pt>
                <c:pt idx="2510" formatCode="General">
                  <c:v>284</c:v>
                </c:pt>
                <c:pt idx="2511" formatCode="General">
                  <c:v>305</c:v>
                </c:pt>
                <c:pt idx="2512" formatCode="General">
                  <c:v>316</c:v>
                </c:pt>
                <c:pt idx="2513" formatCode="General">
                  <c:v>293</c:v>
                </c:pt>
                <c:pt idx="2514" formatCode="General">
                  <c:v>289</c:v>
                </c:pt>
                <c:pt idx="2515" formatCode="General">
                  <c:v>283</c:v>
                </c:pt>
                <c:pt idx="2516" formatCode="General">
                  <c:v>267</c:v>
                </c:pt>
                <c:pt idx="2517" formatCode="General">
                  <c:v>281</c:v>
                </c:pt>
                <c:pt idx="2518" formatCode="General">
                  <c:v>294</c:v>
                </c:pt>
                <c:pt idx="2519" formatCode="General">
                  <c:v>295</c:v>
                </c:pt>
                <c:pt idx="2520" formatCode="General">
                  <c:v>269</c:v>
                </c:pt>
                <c:pt idx="2521" formatCode="General">
                  <c:v>269</c:v>
                </c:pt>
                <c:pt idx="2522" formatCode="General">
                  <c:v>270</c:v>
                </c:pt>
                <c:pt idx="2523" formatCode="General">
                  <c:v>275</c:v>
                </c:pt>
                <c:pt idx="2524" formatCode="General">
                  <c:v>280</c:v>
                </c:pt>
                <c:pt idx="2525" formatCode="General">
                  <c:v>275</c:v>
                </c:pt>
                <c:pt idx="2526" formatCode="General">
                  <c:v>278</c:v>
                </c:pt>
                <c:pt idx="2527" formatCode="General">
                  <c:v>268</c:v>
                </c:pt>
                <c:pt idx="2528" formatCode="General">
                  <c:v>274</c:v>
                </c:pt>
                <c:pt idx="2529" formatCode="General">
                  <c:v>275</c:v>
                </c:pt>
                <c:pt idx="2530" formatCode="General">
                  <c:v>292</c:v>
                </c:pt>
                <c:pt idx="2531" formatCode="General">
                  <c:v>284</c:v>
                </c:pt>
                <c:pt idx="2532" formatCode="General">
                  <c:v>265</c:v>
                </c:pt>
                <c:pt idx="2533" formatCode="General">
                  <c:v>268</c:v>
                </c:pt>
                <c:pt idx="2534" formatCode="General">
                  <c:v>270</c:v>
                </c:pt>
                <c:pt idx="2535" formatCode="General">
                  <c:v>274</c:v>
                </c:pt>
                <c:pt idx="2536" formatCode="General">
                  <c:v>278</c:v>
                </c:pt>
                <c:pt idx="2537" formatCode="General">
                  <c:v>274</c:v>
                </c:pt>
                <c:pt idx="2538" formatCode="General">
                  <c:v>280</c:v>
                </c:pt>
                <c:pt idx="2539" formatCode="General">
                  <c:v>272</c:v>
                </c:pt>
                <c:pt idx="2540" formatCode="General">
                  <c:v>264</c:v>
                </c:pt>
                <c:pt idx="2541" formatCode="General">
                  <c:v>269</c:v>
                </c:pt>
                <c:pt idx="2542" formatCode="General">
                  <c:v>273</c:v>
                </c:pt>
                <c:pt idx="2543" formatCode="General">
                  <c:v>267</c:v>
                </c:pt>
                <c:pt idx="2544" formatCode="General">
                  <c:v>265</c:v>
                </c:pt>
                <c:pt idx="2545" formatCode="General">
                  <c:v>265</c:v>
                </c:pt>
                <c:pt idx="2546" formatCode="General">
                  <c:v>264</c:v>
                </c:pt>
                <c:pt idx="2547" formatCode="General">
                  <c:v>275</c:v>
                </c:pt>
                <c:pt idx="2548" formatCode="General">
                  <c:v>276</c:v>
                </c:pt>
                <c:pt idx="2549" formatCode="General">
                  <c:v>274</c:v>
                </c:pt>
                <c:pt idx="2550" formatCode="General">
                  <c:v>261</c:v>
                </c:pt>
                <c:pt idx="2551" formatCode="General">
                  <c:v>264</c:v>
                </c:pt>
                <c:pt idx="2552" formatCode="General">
                  <c:v>283</c:v>
                </c:pt>
                <c:pt idx="2553" formatCode="General">
                  <c:v>271</c:v>
                </c:pt>
                <c:pt idx="2554" formatCode="General">
                  <c:v>262</c:v>
                </c:pt>
                <c:pt idx="2555" formatCode="General">
                  <c:v>277</c:v>
                </c:pt>
                <c:pt idx="2556" formatCode="General">
                  <c:v>275</c:v>
                </c:pt>
                <c:pt idx="2557" formatCode="General">
                  <c:v>282</c:v>
                </c:pt>
                <c:pt idx="2558" formatCode="General">
                  <c:v>292</c:v>
                </c:pt>
                <c:pt idx="2559" formatCode="General">
                  <c:v>270</c:v>
                </c:pt>
                <c:pt idx="2560" formatCode="General">
                  <c:v>283</c:v>
                </c:pt>
                <c:pt idx="2561" formatCode="General">
                  <c:v>265</c:v>
                </c:pt>
                <c:pt idx="2562" formatCode="General">
                  <c:v>262</c:v>
                </c:pt>
                <c:pt idx="2563" formatCode="General">
                  <c:v>271</c:v>
                </c:pt>
                <c:pt idx="2564" formatCode="General">
                  <c:v>268</c:v>
                </c:pt>
                <c:pt idx="2565" formatCode="General">
                  <c:v>256</c:v>
                </c:pt>
                <c:pt idx="2566" formatCode="General">
                  <c:v>262</c:v>
                </c:pt>
                <c:pt idx="2567" formatCode="General">
                  <c:v>263</c:v>
                </c:pt>
                <c:pt idx="2568" formatCode="General">
                  <c:v>271</c:v>
                </c:pt>
                <c:pt idx="2569" formatCode="General">
                  <c:v>269</c:v>
                </c:pt>
                <c:pt idx="2570" formatCode="General">
                  <c:v>258</c:v>
                </c:pt>
                <c:pt idx="2571" formatCode="General">
                  <c:v>254</c:v>
                </c:pt>
                <c:pt idx="2572" formatCode="General">
                  <c:v>260</c:v>
                </c:pt>
                <c:pt idx="2573" formatCode="General">
                  <c:v>279</c:v>
                </c:pt>
                <c:pt idx="2574" formatCode="General">
                  <c:v>288</c:v>
                </c:pt>
                <c:pt idx="2575" formatCode="General">
                  <c:v>278</c:v>
                </c:pt>
                <c:pt idx="2576" formatCode="General">
                  <c:v>266</c:v>
                </c:pt>
                <c:pt idx="2577" formatCode="General">
                  <c:v>264</c:v>
                </c:pt>
                <c:pt idx="2578" formatCode="General">
                  <c:v>265</c:v>
                </c:pt>
                <c:pt idx="2579" formatCode="General">
                  <c:v>273</c:v>
                </c:pt>
                <c:pt idx="2580" formatCode="General">
                  <c:v>262</c:v>
                </c:pt>
                <c:pt idx="2581" formatCode="General">
                  <c:v>263</c:v>
                </c:pt>
                <c:pt idx="2582" formatCode="General">
                  <c:v>256</c:v>
                </c:pt>
                <c:pt idx="2583" formatCode="General">
                  <c:v>255</c:v>
                </c:pt>
                <c:pt idx="2584" formatCode="General">
                  <c:v>260</c:v>
                </c:pt>
                <c:pt idx="2585" formatCode="General">
                  <c:v>263</c:v>
                </c:pt>
                <c:pt idx="2586" formatCode="General">
                  <c:v>267</c:v>
                </c:pt>
                <c:pt idx="2587" formatCode="General">
                  <c:v>266</c:v>
                </c:pt>
                <c:pt idx="2588" formatCode="General">
                  <c:v>265</c:v>
                </c:pt>
                <c:pt idx="2589" formatCode="General">
                  <c:v>264</c:v>
                </c:pt>
                <c:pt idx="2590" formatCode="General">
                  <c:v>262</c:v>
                </c:pt>
                <c:pt idx="2591" formatCode="General">
                  <c:v>257</c:v>
                </c:pt>
                <c:pt idx="2592" formatCode="General">
                  <c:v>251</c:v>
                </c:pt>
                <c:pt idx="2593" formatCode="General">
                  <c:v>252</c:v>
                </c:pt>
                <c:pt idx="2594" formatCode="General">
                  <c:v>247</c:v>
                </c:pt>
                <c:pt idx="2595" formatCode="General">
                  <c:v>247</c:v>
                </c:pt>
                <c:pt idx="2596" formatCode="General">
                  <c:v>250</c:v>
                </c:pt>
                <c:pt idx="2597" formatCode="General">
                  <c:v>265</c:v>
                </c:pt>
                <c:pt idx="2598" formatCode="General">
                  <c:v>257</c:v>
                </c:pt>
                <c:pt idx="2599" formatCode="General">
                  <c:v>266</c:v>
                </c:pt>
                <c:pt idx="2600" formatCode="General">
                  <c:v>251</c:v>
                </c:pt>
                <c:pt idx="2601" formatCode="General">
                  <c:v>235</c:v>
                </c:pt>
                <c:pt idx="2602" formatCode="General">
                  <c:v>249</c:v>
                </c:pt>
                <c:pt idx="2603" formatCode="General">
                  <c:v>259</c:v>
                </c:pt>
                <c:pt idx="2604" formatCode="General">
                  <c:v>253</c:v>
                </c:pt>
                <c:pt idx="2605" formatCode="General">
                  <c:v>257</c:v>
                </c:pt>
                <c:pt idx="2606" formatCode="General">
                  <c:v>264</c:v>
                </c:pt>
                <c:pt idx="2607" formatCode="General">
                  <c:v>255</c:v>
                </c:pt>
                <c:pt idx="2608" formatCode="General">
                  <c:v>238</c:v>
                </c:pt>
                <c:pt idx="2609" formatCode="General">
                  <c:v>242</c:v>
                </c:pt>
                <c:pt idx="2610" formatCode="General">
                  <c:v>248</c:v>
                </c:pt>
                <c:pt idx="2611" formatCode="General">
                  <c:v>257</c:v>
                </c:pt>
                <c:pt idx="2612" formatCode="General">
                  <c:v>244</c:v>
                </c:pt>
                <c:pt idx="2613" formatCode="General">
                  <c:v>235</c:v>
                </c:pt>
                <c:pt idx="2614" formatCode="General">
                  <c:v>243</c:v>
                </c:pt>
                <c:pt idx="2615" formatCode="General">
                  <c:v>244</c:v>
                </c:pt>
                <c:pt idx="2616" formatCode="General">
                  <c:v>232</c:v>
                </c:pt>
                <c:pt idx="2617" formatCode="General">
                  <c:v>244</c:v>
                </c:pt>
                <c:pt idx="2618" formatCode="General">
                  <c:v>243</c:v>
                </c:pt>
                <c:pt idx="2619" formatCode="General">
                  <c:v>253</c:v>
                </c:pt>
                <c:pt idx="2620" formatCode="General">
                  <c:v>253</c:v>
                </c:pt>
                <c:pt idx="2621" formatCode="General">
                  <c:v>232</c:v>
                </c:pt>
                <c:pt idx="2622" formatCode="General">
                  <c:v>232</c:v>
                </c:pt>
                <c:pt idx="2623" formatCode="General">
                  <c:v>241</c:v>
                </c:pt>
                <c:pt idx="2624" formatCode="General">
                  <c:v>253</c:v>
                </c:pt>
                <c:pt idx="2625" formatCode="General">
                  <c:v>242</c:v>
                </c:pt>
                <c:pt idx="2626" formatCode="General">
                  <c:v>237</c:v>
                </c:pt>
                <c:pt idx="2627" formatCode="General">
                  <c:v>235</c:v>
                </c:pt>
                <c:pt idx="2628" formatCode="General">
                  <c:v>232</c:v>
                </c:pt>
                <c:pt idx="2629" formatCode="General">
                  <c:v>251</c:v>
                </c:pt>
                <c:pt idx="2630" formatCode="General">
                  <c:v>244</c:v>
                </c:pt>
                <c:pt idx="2631" formatCode="General">
                  <c:v>238</c:v>
                </c:pt>
                <c:pt idx="2632" formatCode="General">
                  <c:v>243</c:v>
                </c:pt>
                <c:pt idx="2633" formatCode="General">
                  <c:v>239</c:v>
                </c:pt>
                <c:pt idx="2634" formatCode="General">
                  <c:v>248</c:v>
                </c:pt>
                <c:pt idx="2635" formatCode="General">
                  <c:v>246</c:v>
                </c:pt>
                <c:pt idx="2636" formatCode="General">
                  <c:v>241</c:v>
                </c:pt>
                <c:pt idx="2637" formatCode="General">
                  <c:v>243</c:v>
                </c:pt>
                <c:pt idx="2638" formatCode="General">
                  <c:v>243</c:v>
                </c:pt>
                <c:pt idx="2639" formatCode="General">
                  <c:v>244</c:v>
                </c:pt>
                <c:pt idx="2640" formatCode="General">
                  <c:v>237</c:v>
                </c:pt>
                <c:pt idx="2641" formatCode="General">
                  <c:v>239</c:v>
                </c:pt>
                <c:pt idx="2642" formatCode="General">
                  <c:v>239</c:v>
                </c:pt>
                <c:pt idx="2643" formatCode="General">
                  <c:v>300</c:v>
                </c:pt>
                <c:pt idx="2644" formatCode="General">
                  <c:v>272</c:v>
                </c:pt>
                <c:pt idx="2645" formatCode="General">
                  <c:v>260</c:v>
                </c:pt>
                <c:pt idx="2646" formatCode="General">
                  <c:v>262</c:v>
                </c:pt>
                <c:pt idx="2647" formatCode="General">
                  <c:v>257</c:v>
                </c:pt>
                <c:pt idx="2648" formatCode="General">
                  <c:v>245</c:v>
                </c:pt>
                <c:pt idx="2649" formatCode="General">
                  <c:v>233</c:v>
                </c:pt>
                <c:pt idx="2650" formatCode="General">
                  <c:v>236</c:v>
                </c:pt>
                <c:pt idx="2651" formatCode="General">
                  <c:v>237</c:v>
                </c:pt>
                <c:pt idx="2652" formatCode="General">
                  <c:v>239</c:v>
                </c:pt>
                <c:pt idx="2653" formatCode="General">
                  <c:v>250</c:v>
                </c:pt>
                <c:pt idx="2654" formatCode="General">
                  <c:v>240</c:v>
                </c:pt>
                <c:pt idx="2655" formatCode="General">
                  <c:v>237</c:v>
                </c:pt>
                <c:pt idx="2656" formatCode="General">
                  <c:v>235</c:v>
                </c:pt>
                <c:pt idx="2657" formatCode="General">
                  <c:v>234</c:v>
                </c:pt>
                <c:pt idx="2658" formatCode="General">
                  <c:v>244</c:v>
                </c:pt>
                <c:pt idx="2659" formatCode="General">
                  <c:v>245</c:v>
                </c:pt>
                <c:pt idx="2660" formatCode="General">
                  <c:v>246</c:v>
                </c:pt>
                <c:pt idx="2661" formatCode="General">
                  <c:v>250</c:v>
                </c:pt>
                <c:pt idx="2662" formatCode="General">
                  <c:v>230</c:v>
                </c:pt>
                <c:pt idx="2663" formatCode="General">
                  <c:v>238</c:v>
                </c:pt>
                <c:pt idx="2664" formatCode="General">
                  <c:v>225</c:v>
                </c:pt>
                <c:pt idx="2665" formatCode="General">
                  <c:v>219</c:v>
                </c:pt>
                <c:pt idx="2666" formatCode="General">
                  <c:v>226</c:v>
                </c:pt>
                <c:pt idx="2667" formatCode="General">
                  <c:v>216</c:v>
                </c:pt>
                <c:pt idx="2668" formatCode="General">
                  <c:v>216</c:v>
                </c:pt>
                <c:pt idx="2669" formatCode="General">
                  <c:v>223</c:v>
                </c:pt>
                <c:pt idx="2670" formatCode="General">
                  <c:v>222</c:v>
                </c:pt>
                <c:pt idx="2671" formatCode="General">
                  <c:v>221</c:v>
                </c:pt>
                <c:pt idx="2672" formatCode="General">
                  <c:v>217</c:v>
                </c:pt>
                <c:pt idx="2673" formatCode="General">
                  <c:v>231</c:v>
                </c:pt>
                <c:pt idx="2674" formatCode="General">
                  <c:v>227</c:v>
                </c:pt>
                <c:pt idx="2675" formatCode="General">
                  <c:v>227</c:v>
                </c:pt>
                <c:pt idx="2676" formatCode="General">
                  <c:v>210</c:v>
                </c:pt>
                <c:pt idx="2677" formatCode="General">
                  <c:v>213</c:v>
                </c:pt>
                <c:pt idx="2678" formatCode="General">
                  <c:v>211</c:v>
                </c:pt>
                <c:pt idx="2679" formatCode="General">
                  <c:v>221</c:v>
                </c:pt>
                <c:pt idx="2680" formatCode="General">
                  <c:v>227</c:v>
                </c:pt>
                <c:pt idx="2681" formatCode="General">
                  <c:v>221</c:v>
                </c:pt>
                <c:pt idx="2682" formatCode="General">
                  <c:v>220</c:v>
                </c:pt>
                <c:pt idx="2683" formatCode="General">
                  <c:v>219</c:v>
                </c:pt>
                <c:pt idx="2684" formatCode="General">
                  <c:v>219</c:v>
                </c:pt>
                <c:pt idx="2685" formatCode="General">
                  <c:v>223</c:v>
                </c:pt>
                <c:pt idx="2686" formatCode="General">
                  <c:v>229</c:v>
                </c:pt>
                <c:pt idx="2687" formatCode="General">
                  <c:v>212</c:v>
                </c:pt>
                <c:pt idx="2688" formatCode="General">
                  <c:v>212</c:v>
                </c:pt>
                <c:pt idx="2689" formatCode="General">
                  <c:v>217</c:v>
                </c:pt>
                <c:pt idx="2690" formatCode="General">
                  <c:v>220</c:v>
                </c:pt>
                <c:pt idx="2691" formatCode="General">
                  <c:v>215</c:v>
                </c:pt>
                <c:pt idx="2692" formatCode="General">
                  <c:v>215</c:v>
                </c:pt>
                <c:pt idx="2693" formatCode="General">
                  <c:v>214</c:v>
                </c:pt>
                <c:pt idx="2694" formatCode="General">
                  <c:v>215</c:v>
                </c:pt>
                <c:pt idx="2695" formatCode="General">
                  <c:v>210</c:v>
                </c:pt>
                <c:pt idx="2696" formatCode="General">
                  <c:v>208</c:v>
                </c:pt>
                <c:pt idx="2697" formatCode="General">
                  <c:v>212</c:v>
                </c:pt>
                <c:pt idx="2698" formatCode="General">
                  <c:v>212</c:v>
                </c:pt>
                <c:pt idx="2699" formatCode="General">
                  <c:v>218</c:v>
                </c:pt>
                <c:pt idx="2700" formatCode="General">
                  <c:v>212</c:v>
                </c:pt>
                <c:pt idx="2701" formatCode="General">
                  <c:v>215</c:v>
                </c:pt>
                <c:pt idx="2702" formatCode="General">
                  <c:v>218</c:v>
                </c:pt>
                <c:pt idx="2703" formatCode="General">
                  <c:v>219</c:v>
                </c:pt>
                <c:pt idx="2704" formatCode="General">
                  <c:v>217</c:v>
                </c:pt>
                <c:pt idx="2705" formatCode="General">
                  <c:v>223</c:v>
                </c:pt>
                <c:pt idx="2706" formatCode="General">
                  <c:v>224</c:v>
                </c:pt>
                <c:pt idx="2707" formatCode="General">
                  <c:v>234</c:v>
                </c:pt>
                <c:pt idx="2708" formatCode="General">
                  <c:v>229</c:v>
                </c:pt>
                <c:pt idx="2709" formatCode="General">
                  <c:v>213</c:v>
                </c:pt>
                <c:pt idx="2710" formatCode="General">
                  <c:v>220</c:v>
                </c:pt>
                <c:pt idx="2711" formatCode="General">
                  <c:v>223</c:v>
                </c:pt>
                <c:pt idx="2712" formatCode="General">
                  <c:v>231</c:v>
                </c:pt>
                <c:pt idx="2713" formatCode="General">
                  <c:v>221</c:v>
                </c:pt>
                <c:pt idx="2714" formatCode="General">
                  <c:v>217</c:v>
                </c:pt>
                <c:pt idx="2715" formatCode="General">
                  <c:v>211</c:v>
                </c:pt>
                <c:pt idx="2716" formatCode="General">
                  <c:v>244</c:v>
                </c:pt>
                <c:pt idx="2717" formatCode="General">
                  <c:v>230</c:v>
                </c:pt>
                <c:pt idx="2718" formatCode="General">
                  <c:v>231</c:v>
                </c:pt>
                <c:pt idx="2719" formatCode="General">
                  <c:v>213</c:v>
                </c:pt>
                <c:pt idx="2720" formatCode="General">
                  <c:v>224</c:v>
                </c:pt>
                <c:pt idx="2721" formatCode="General">
                  <c:v>218</c:v>
                </c:pt>
                <c:pt idx="2722" formatCode="General">
                  <c:v>224</c:v>
                </c:pt>
                <c:pt idx="2723" formatCode="General">
                  <c:v>216</c:v>
                </c:pt>
                <c:pt idx="2724" formatCode="General">
                  <c:v>212</c:v>
                </c:pt>
                <c:pt idx="2725" formatCode="General">
                  <c:v>204</c:v>
                </c:pt>
                <c:pt idx="2726" formatCode="General">
                  <c:v>197</c:v>
                </c:pt>
                <c:pt idx="2727" formatCode="General">
                  <c:v>193</c:v>
                </c:pt>
                <c:pt idx="2728" formatCode="General">
                  <c:v>230</c:v>
                </c:pt>
                <c:pt idx="2729" formatCode="General">
                  <c:v>230</c:v>
                </c:pt>
                <c:pt idx="2730" formatCode="General">
                  <c:v>228</c:v>
                </c:pt>
                <c:pt idx="2731" formatCode="General">
                  <c:v>212</c:v>
                </c:pt>
                <c:pt idx="2732" formatCode="General">
                  <c:v>212</c:v>
                </c:pt>
                <c:pt idx="2733" formatCode="General">
                  <c:v>218</c:v>
                </c:pt>
                <c:pt idx="2734" formatCode="General">
                  <c:v>219</c:v>
                </c:pt>
                <c:pt idx="2735" formatCode="General">
                  <c:v>222</c:v>
                </c:pt>
                <c:pt idx="2736" formatCode="General">
                  <c:v>217</c:v>
                </c:pt>
                <c:pt idx="2737" formatCode="General">
                  <c:v>229</c:v>
                </c:pt>
                <c:pt idx="2738" formatCode="General">
                  <c:v>222</c:v>
                </c:pt>
                <c:pt idx="2739" formatCode="General">
                  <c:v>208</c:v>
                </c:pt>
                <c:pt idx="2740" formatCode="General">
                  <c:v>216</c:v>
                </c:pt>
                <c:pt idx="2741" formatCode="General">
                  <c:v>207</c:v>
                </c:pt>
                <c:pt idx="2742" formatCode="General">
                  <c:v>217</c:v>
                </c:pt>
                <c:pt idx="2743" formatCode="General">
                  <c:v>211</c:v>
                </c:pt>
                <c:pt idx="2744" formatCode="General">
                  <c:v>221</c:v>
                </c:pt>
                <c:pt idx="2745" formatCode="General">
                  <c:v>211</c:v>
                </c:pt>
                <c:pt idx="2746" formatCode="General">
                  <c:v>216</c:v>
                </c:pt>
                <c:pt idx="2747" formatCode="General">
                  <c:v>219</c:v>
                </c:pt>
                <c:pt idx="2748" formatCode="General">
                  <c:v>206</c:v>
                </c:pt>
                <c:pt idx="2749" formatCode="General">
                  <c:v>210</c:v>
                </c:pt>
                <c:pt idx="2750" formatCode="General">
                  <c:v>215</c:v>
                </c:pt>
                <c:pt idx="2751" formatCode="General">
                  <c:v>220</c:v>
                </c:pt>
                <c:pt idx="2752" formatCode="General">
                  <c:v>210</c:v>
                </c:pt>
                <c:pt idx="2753" formatCode="General">
                  <c:v>218</c:v>
                </c:pt>
                <c:pt idx="2754" formatCode="General">
                  <c:v>213</c:v>
                </c:pt>
                <c:pt idx="2755" formatCode="General">
                  <c:v>219</c:v>
                </c:pt>
                <c:pt idx="2756" formatCode="General">
                  <c:v>211</c:v>
                </c:pt>
                <c:pt idx="2757" formatCode="General">
                  <c:v>227</c:v>
                </c:pt>
                <c:pt idx="2758" formatCode="General">
                  <c:v>228</c:v>
                </c:pt>
                <c:pt idx="2759" formatCode="General">
                  <c:v>213</c:v>
                </c:pt>
                <c:pt idx="2760" formatCode="General">
                  <c:v>203</c:v>
                </c:pt>
                <c:pt idx="2761" formatCode="General">
                  <c:v>252</c:v>
                </c:pt>
                <c:pt idx="2762" formatCode="General">
                  <c:v>235</c:v>
                </c:pt>
                <c:pt idx="2763" formatCode="General">
                  <c:v>224</c:v>
                </c:pt>
                <c:pt idx="2764" formatCode="General">
                  <c:v>223</c:v>
                </c:pt>
                <c:pt idx="2765" formatCode="General">
                  <c:v>214</c:v>
                </c:pt>
                <c:pt idx="2766" formatCode="General">
                  <c:v>205</c:v>
                </c:pt>
                <c:pt idx="2767" formatCode="General">
                  <c:v>223</c:v>
                </c:pt>
                <c:pt idx="2768" formatCode="General">
                  <c:v>217</c:v>
                </c:pt>
                <c:pt idx="2769" formatCode="0">
                  <c:v>207</c:v>
                </c:pt>
                <c:pt idx="2770" formatCode="0">
                  <c:v>220</c:v>
                </c:pt>
                <c:pt idx="2771" formatCode="0">
                  <c:v>212</c:v>
                </c:pt>
                <c:pt idx="2772" formatCode="0">
                  <c:v>201</c:v>
                </c:pt>
                <c:pt idx="2773" formatCode="0">
                  <c:v>204</c:v>
                </c:pt>
                <c:pt idx="2774" formatCode="0">
                  <c:v>215</c:v>
                </c:pt>
                <c:pt idx="2775" formatCode="0">
                  <c:v>220</c:v>
                </c:pt>
                <c:pt idx="2776" formatCode="0">
                  <c:v>217</c:v>
                </c:pt>
                <c:pt idx="2777" formatCode="0">
                  <c:v>211</c:v>
                </c:pt>
                <c:pt idx="2778" formatCode="0">
                  <c:v>282</c:v>
                </c:pt>
                <c:pt idx="2779" formatCode="0">
                  <c:v>3307</c:v>
                </c:pt>
                <c:pt idx="2780" formatCode="0">
                  <c:v>6867</c:v>
                </c:pt>
                <c:pt idx="2781" formatCode="0">
                  <c:v>6606</c:v>
                </c:pt>
              </c:numCache>
            </c:numRef>
          </c:val>
          <c:smooth val="0"/>
          <c:extLst>
            <c:ext xmlns:c16="http://schemas.microsoft.com/office/drawing/2014/chart" uri="{C3380CC4-5D6E-409C-BE32-E72D297353CC}">
              <c16:uniqueId val="{00000000-B4CC-40AB-941B-C5B45923FAA8}"/>
            </c:ext>
          </c:extLst>
        </c:ser>
        <c:dLbls>
          <c:showLegendKey val="0"/>
          <c:showVal val="0"/>
          <c:showCatName val="0"/>
          <c:showSerName val="0"/>
          <c:showPercent val="0"/>
          <c:showBubbleSize val="0"/>
        </c:dLbls>
        <c:smooth val="0"/>
        <c:axId val="2120988448"/>
        <c:axId val="2120990080"/>
      </c:lineChart>
      <c:catAx>
        <c:axId val="2120988448"/>
        <c:scaling>
          <c:orientation val="minMax"/>
        </c:scaling>
        <c:delete val="0"/>
        <c:axPos val="b"/>
        <c:numFmt formatCode="yy" sourceLinked="0"/>
        <c:majorTickMark val="cross"/>
        <c:minorTickMark val="none"/>
        <c:tickLblPos val="nextTo"/>
        <c:spPr>
          <a:ln w="12700">
            <a:solidFill>
              <a:srgbClr val="464B50"/>
            </a:solidFill>
          </a:ln>
        </c:spPr>
        <c:txPr>
          <a:bodyPr/>
          <a:lstStyle/>
          <a:p>
            <a:pPr>
              <a:defRPr sz="2000" baseline="0">
                <a:solidFill>
                  <a:schemeClr val="bg1"/>
                </a:solidFill>
              </a:defRPr>
            </a:pPr>
            <a:endParaRPr lang="en-US"/>
          </a:p>
        </c:txPr>
        <c:crossAx val="2120990080"/>
        <c:crosses val="autoZero"/>
        <c:auto val="0"/>
        <c:lblAlgn val="ctr"/>
        <c:lblOffset val="100"/>
        <c:tickLblSkip val="156"/>
        <c:tickMarkSkip val="180"/>
        <c:noMultiLvlLbl val="1"/>
      </c:catAx>
      <c:valAx>
        <c:axId val="2120990080"/>
        <c:scaling>
          <c:orientation val="minMax"/>
          <c:min val="0"/>
        </c:scaling>
        <c:delete val="0"/>
        <c:axPos val="l"/>
        <c:numFmt formatCode="#,##0" sourceLinked="0"/>
        <c:majorTickMark val="cross"/>
        <c:minorTickMark val="none"/>
        <c:tickLblPos val="nextTo"/>
        <c:spPr>
          <a:ln w="12700">
            <a:solidFill>
              <a:srgbClr val="464B50"/>
            </a:solidFill>
          </a:ln>
        </c:spPr>
        <c:txPr>
          <a:bodyPr/>
          <a:lstStyle/>
          <a:p>
            <a:pPr>
              <a:defRPr sz="2000" baseline="0">
                <a:solidFill>
                  <a:schemeClr val="bg1"/>
                </a:solidFill>
              </a:defRPr>
            </a:pPr>
            <a:endParaRPr lang="en-US"/>
          </a:p>
        </c:txPr>
        <c:crossAx val="2120988448"/>
        <c:crosses val="autoZero"/>
        <c:crossBetween val="midCat"/>
      </c:valAx>
      <c:spPr>
        <a:ln w="12700">
          <a:solidFill>
            <a:srgbClr val="464B5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07181989664407E-2"/>
          <c:y val="3.4910397119856801E-2"/>
          <c:w val="0.90520650200555031"/>
          <c:h val="0.85201986420472198"/>
        </c:manualLayout>
      </c:layout>
      <c:lineChart>
        <c:grouping val="standard"/>
        <c:varyColors val="0"/>
        <c:ser>
          <c:idx val="0"/>
          <c:order val="0"/>
          <c:tx>
            <c:strRef>
              <c:f>Sheet1!$B$1</c:f>
              <c:strCache>
                <c:ptCount val="1"/>
                <c:pt idx="0">
                  <c:v>sdbo</c:v>
                </c:pt>
              </c:strCache>
            </c:strRef>
          </c:tx>
          <c:spPr>
            <a:ln w="50800">
              <a:solidFill>
                <a:schemeClr val="tx1"/>
              </a:solidFill>
            </a:ln>
          </c:spPr>
          <c:marker>
            <c:symbol val="none"/>
          </c:marker>
          <c:cat>
            <c:strRef>
              <c:f>Sheet1!$A$2:$A$69</c:f>
              <c:strCache>
                <c:ptCount val="58"/>
                <c:pt idx="0">
                  <c:v>Jan</c:v>
                </c:pt>
                <c:pt idx="1">
                  <c:v>3-Jan-20</c:v>
                </c:pt>
                <c:pt idx="2">
                  <c:v>6-Jan-20</c:v>
                </c:pt>
                <c:pt idx="3">
                  <c:v>7-Jan-20</c:v>
                </c:pt>
                <c:pt idx="4">
                  <c:v>8-Jan-20</c:v>
                </c:pt>
                <c:pt idx="5">
                  <c:v>9-Jan-20</c:v>
                </c:pt>
                <c:pt idx="6">
                  <c:v>10-Jan-20</c:v>
                </c:pt>
                <c:pt idx="7">
                  <c:v>13-Jan-20</c:v>
                </c:pt>
                <c:pt idx="8">
                  <c:v>14-Jan-20</c:v>
                </c:pt>
                <c:pt idx="9">
                  <c:v>15-Jan-20</c:v>
                </c:pt>
                <c:pt idx="10">
                  <c:v>16-Jan-20</c:v>
                </c:pt>
                <c:pt idx="11">
                  <c:v>17-Jan-20</c:v>
                </c:pt>
                <c:pt idx="12">
                  <c:v>21-Jan-20</c:v>
                </c:pt>
                <c:pt idx="13">
                  <c:v>22-Jan-20</c:v>
                </c:pt>
                <c:pt idx="14">
                  <c:v>23-Jan-20</c:v>
                </c:pt>
                <c:pt idx="15">
                  <c:v>24-Jan-20</c:v>
                </c:pt>
                <c:pt idx="16">
                  <c:v>27-Jan-20</c:v>
                </c:pt>
                <c:pt idx="17">
                  <c:v>28-Jan-20</c:v>
                </c:pt>
                <c:pt idx="18">
                  <c:v>29-Jan-20</c:v>
                </c:pt>
                <c:pt idx="19">
                  <c:v>30-Jan-20</c:v>
                </c:pt>
                <c:pt idx="20">
                  <c:v>Feb</c:v>
                </c:pt>
                <c:pt idx="21">
                  <c:v>Feb</c:v>
                </c:pt>
                <c:pt idx="22">
                  <c:v>4-Feb-20</c:v>
                </c:pt>
                <c:pt idx="23">
                  <c:v>5-Feb-20</c:v>
                </c:pt>
                <c:pt idx="24">
                  <c:v>6-Feb-20</c:v>
                </c:pt>
                <c:pt idx="25">
                  <c:v>7-Feb-20</c:v>
                </c:pt>
                <c:pt idx="26">
                  <c:v>10-Feb-20</c:v>
                </c:pt>
                <c:pt idx="27">
                  <c:v>11-Feb-20</c:v>
                </c:pt>
                <c:pt idx="28">
                  <c:v>12-Feb-20</c:v>
                </c:pt>
                <c:pt idx="29">
                  <c:v>13-Feb-20</c:v>
                </c:pt>
                <c:pt idx="30">
                  <c:v>14-Feb-20</c:v>
                </c:pt>
                <c:pt idx="31">
                  <c:v>18-Feb-20</c:v>
                </c:pt>
                <c:pt idx="32">
                  <c:v>19-Feb-20</c:v>
                </c:pt>
                <c:pt idx="33">
                  <c:v>20-Feb-20</c:v>
                </c:pt>
                <c:pt idx="34">
                  <c:v>21-Feb-20</c:v>
                </c:pt>
                <c:pt idx="35">
                  <c:v>24-Feb-20</c:v>
                </c:pt>
                <c:pt idx="36">
                  <c:v>25-Feb-20</c:v>
                </c:pt>
                <c:pt idx="37">
                  <c:v>27-Feb-20</c:v>
                </c:pt>
                <c:pt idx="38">
                  <c:v>28-Feb-20</c:v>
                </c:pt>
                <c:pt idx="39">
                  <c:v>Mar</c:v>
                </c:pt>
                <c:pt idx="40">
                  <c:v>Mar</c:v>
                </c:pt>
                <c:pt idx="41">
                  <c:v>4-Mar-20</c:v>
                </c:pt>
                <c:pt idx="42">
                  <c:v>5-Mar-20</c:v>
                </c:pt>
                <c:pt idx="43">
                  <c:v>6-Mar-20</c:v>
                </c:pt>
                <c:pt idx="44">
                  <c:v>9-Mar-20</c:v>
                </c:pt>
                <c:pt idx="45">
                  <c:v>10-Mar-20</c:v>
                </c:pt>
                <c:pt idx="46">
                  <c:v>11-Mar-20</c:v>
                </c:pt>
                <c:pt idx="47">
                  <c:v>12-Mar-20</c:v>
                </c:pt>
                <c:pt idx="48">
                  <c:v>13-Mar-20</c:v>
                </c:pt>
                <c:pt idx="49">
                  <c:v>16-Mar-20</c:v>
                </c:pt>
                <c:pt idx="50">
                  <c:v>17-Mar-20</c:v>
                </c:pt>
                <c:pt idx="51">
                  <c:v>18-Mar-20</c:v>
                </c:pt>
                <c:pt idx="52">
                  <c:v>19-Mar-20</c:v>
                </c:pt>
                <c:pt idx="53">
                  <c:v>20-Mar-20</c:v>
                </c:pt>
                <c:pt idx="54">
                  <c:v>23-Mar-20</c:v>
                </c:pt>
                <c:pt idx="55">
                  <c:v>24-Mar-20</c:v>
                </c:pt>
                <c:pt idx="56">
                  <c:v>25-Mar-20</c:v>
                </c:pt>
                <c:pt idx="57">
                  <c:v>26-Mar-20</c:v>
                </c:pt>
              </c:strCache>
            </c:strRef>
          </c:cat>
          <c:val>
            <c:numRef>
              <c:f>Sheet1!$B$2:$B$69</c:f>
              <c:numCache>
                <c:formatCode>0.00</c:formatCode>
                <c:ptCount val="68"/>
                <c:pt idx="0">
                  <c:v>33.14</c:v>
                </c:pt>
                <c:pt idx="1">
                  <c:v>32.94</c:v>
                </c:pt>
                <c:pt idx="2">
                  <c:v>32.74</c:v>
                </c:pt>
                <c:pt idx="3">
                  <c:v>32.93</c:v>
                </c:pt>
                <c:pt idx="4">
                  <c:v>33.130000000000003</c:v>
                </c:pt>
                <c:pt idx="5">
                  <c:v>33.33</c:v>
                </c:pt>
                <c:pt idx="6">
                  <c:v>33.24</c:v>
                </c:pt>
                <c:pt idx="7">
                  <c:v>33.24</c:v>
                </c:pt>
                <c:pt idx="8">
                  <c:v>33.39</c:v>
                </c:pt>
                <c:pt idx="9">
                  <c:v>33.53</c:v>
                </c:pt>
                <c:pt idx="10">
                  <c:v>33.83</c:v>
                </c:pt>
                <c:pt idx="11">
                  <c:v>33.83</c:v>
                </c:pt>
                <c:pt idx="12">
                  <c:v>33.770000000000003</c:v>
                </c:pt>
                <c:pt idx="13">
                  <c:v>33.83</c:v>
                </c:pt>
                <c:pt idx="14">
                  <c:v>33.86</c:v>
                </c:pt>
                <c:pt idx="15">
                  <c:v>33.54</c:v>
                </c:pt>
                <c:pt idx="16">
                  <c:v>32.92</c:v>
                </c:pt>
                <c:pt idx="17">
                  <c:v>33.14</c:v>
                </c:pt>
                <c:pt idx="18">
                  <c:v>33.32</c:v>
                </c:pt>
                <c:pt idx="19">
                  <c:v>33.42</c:v>
                </c:pt>
                <c:pt idx="20">
                  <c:v>32.840000000000003</c:v>
                </c:pt>
                <c:pt idx="21">
                  <c:v>32.939099999999996</c:v>
                </c:pt>
                <c:pt idx="22">
                  <c:v>33.42445</c:v>
                </c:pt>
                <c:pt idx="23">
                  <c:v>33.9238</c:v>
                </c:pt>
                <c:pt idx="24">
                  <c:v>34.012209999999996</c:v>
                </c:pt>
                <c:pt idx="25">
                  <c:v>33.827980000000004</c:v>
                </c:pt>
                <c:pt idx="26">
                  <c:v>33.753419999999998</c:v>
                </c:pt>
                <c:pt idx="27">
                  <c:v>34.11844</c:v>
                </c:pt>
                <c:pt idx="28">
                  <c:v>34.403239999999997</c:v>
                </c:pt>
                <c:pt idx="29">
                  <c:v>34.36985</c:v>
                </c:pt>
                <c:pt idx="30">
                  <c:v>34.295490000000001</c:v>
                </c:pt>
                <c:pt idx="31">
                  <c:v>34.205660000000002</c:v>
                </c:pt>
                <c:pt idx="32">
                  <c:v>34.533940000000001</c:v>
                </c:pt>
                <c:pt idx="33">
                  <c:v>34.434660000000001</c:v>
                </c:pt>
                <c:pt idx="34">
                  <c:v>34.066279999999999</c:v>
                </c:pt>
                <c:pt idx="35">
                  <c:v>32.806160000000006</c:v>
                </c:pt>
                <c:pt idx="36">
                  <c:v>31.83755</c:v>
                </c:pt>
                <c:pt idx="37">
                  <c:v>31.741790000000002</c:v>
                </c:pt>
                <c:pt idx="38">
                  <c:v>30.385630000000003</c:v>
                </c:pt>
                <c:pt idx="39">
                  <c:v>30.007560000000002</c:v>
                </c:pt>
                <c:pt idx="40">
                  <c:v>30.288959999999999</c:v>
                </c:pt>
                <c:pt idx="41">
                  <c:v>31.78378</c:v>
                </c:pt>
                <c:pt idx="42">
                  <c:v>30.719900000000003</c:v>
                </c:pt>
                <c:pt idx="43">
                  <c:v>30.157910000000001</c:v>
                </c:pt>
                <c:pt idx="44">
                  <c:v>27.68403</c:v>
                </c:pt>
                <c:pt idx="45">
                  <c:v>27.600939999999998</c:v>
                </c:pt>
                <c:pt idx="46">
                  <c:v>27.59891</c:v>
                </c:pt>
                <c:pt idx="47">
                  <c:v>24.909110000000002</c:v>
                </c:pt>
                <c:pt idx="48">
                  <c:v>27.141849999999998</c:v>
                </c:pt>
                <c:pt idx="49">
                  <c:v>23.768519999999999</c:v>
                </c:pt>
                <c:pt idx="50">
                  <c:v>23.554490000000001</c:v>
                </c:pt>
                <c:pt idx="51">
                  <c:v>23.7317</c:v>
                </c:pt>
                <c:pt idx="52">
                  <c:v>24.064360000000001</c:v>
                </c:pt>
                <c:pt idx="53">
                  <c:v>23.082450000000001</c:v>
                </c:pt>
                <c:pt idx="54">
                  <c:v>21.955539999999999</c:v>
                </c:pt>
                <c:pt idx="55">
                  <c:v>23.50131</c:v>
                </c:pt>
                <c:pt idx="56">
                  <c:v>24.878580000000003</c:v>
                </c:pt>
                <c:pt idx="57">
                  <c:v>26.385400000000001</c:v>
                </c:pt>
                <c:pt idx="58">
                  <c:v>25.50057</c:v>
                </c:pt>
                <c:pt idx="59">
                  <c:v>25.469529999999999</c:v>
                </c:pt>
                <c:pt idx="60">
                  <c:v>25.733820000000001</c:v>
                </c:pt>
                <c:pt idx="61">
                  <c:v>24.71115</c:v>
                </c:pt>
                <c:pt idx="62">
                  <c:v>25.199000000000002</c:v>
                </c:pt>
                <c:pt idx="63">
                  <c:v>24.736000000000001</c:v>
                </c:pt>
                <c:pt idx="64">
                  <c:v>25.606999999999999</c:v>
                </c:pt>
                <c:pt idx="65">
                  <c:v>26.513000000000002</c:v>
                </c:pt>
                <c:pt idx="66">
                  <c:v>26.582000000000001</c:v>
                </c:pt>
                <c:pt idx="67">
                  <c:v>27.640999999999998</c:v>
                </c:pt>
              </c:numCache>
            </c:numRef>
          </c:val>
          <c:smooth val="0"/>
          <c:extLst xmlns:c15="http://schemas.microsoft.com/office/drawing/2012/chart">
            <c:ext xmlns:c16="http://schemas.microsoft.com/office/drawing/2014/chart" uri="{C3380CC4-5D6E-409C-BE32-E72D297353CC}">
              <c16:uniqueId val="{00000000-2082-4C4E-B242-24B6F5B8397D}"/>
            </c:ext>
          </c:extLst>
        </c:ser>
        <c:dLbls>
          <c:showLegendKey val="0"/>
          <c:showVal val="0"/>
          <c:showCatName val="0"/>
          <c:showSerName val="0"/>
          <c:showPercent val="0"/>
          <c:showBubbleSize val="0"/>
        </c:dLbls>
        <c:smooth val="0"/>
        <c:axId val="661668544"/>
        <c:axId val="661669104"/>
        <c:extLst/>
      </c:lineChart>
      <c:catAx>
        <c:axId val="661668544"/>
        <c:scaling>
          <c:orientation val="minMax"/>
        </c:scaling>
        <c:delete val="0"/>
        <c:axPos val="b"/>
        <c:numFmt formatCode="mm/dd/yy;@" sourceLinked="0"/>
        <c:majorTickMark val="cross"/>
        <c:minorTickMark val="none"/>
        <c:tickLblPos val="nextTo"/>
        <c:spPr>
          <a:ln w="12700">
            <a:solidFill>
              <a:srgbClr val="464B50"/>
            </a:solidFill>
          </a:ln>
        </c:spPr>
        <c:txPr>
          <a:bodyPr/>
          <a:lstStyle/>
          <a:p>
            <a:pPr>
              <a:defRPr sz="2000">
                <a:solidFill>
                  <a:schemeClr val="bg1"/>
                </a:solidFill>
              </a:defRPr>
            </a:pPr>
            <a:endParaRPr lang="en-US"/>
          </a:p>
        </c:txPr>
        <c:crossAx val="661669104"/>
        <c:crossesAt val="-80"/>
        <c:auto val="1"/>
        <c:lblAlgn val="ctr"/>
        <c:lblOffset val="100"/>
        <c:tickLblSkip val="20"/>
        <c:tickMarkSkip val="1"/>
        <c:noMultiLvlLbl val="1"/>
      </c:catAx>
      <c:valAx>
        <c:axId val="661669104"/>
        <c:scaling>
          <c:orientation val="minMax"/>
          <c:max val="36"/>
          <c:min val="22"/>
        </c:scaling>
        <c:delete val="0"/>
        <c:axPos val="l"/>
        <c:majorGridlines>
          <c:spPr>
            <a:ln w="12700">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baseline="0">
                <a:solidFill>
                  <a:schemeClr val="bg1"/>
                </a:solidFill>
              </a:defRPr>
            </a:pPr>
            <a:endParaRPr lang="en-US"/>
          </a:p>
        </c:txPr>
        <c:crossAx val="661668544"/>
        <c:crosses val="autoZero"/>
        <c:crossBetween val="midCat"/>
        <c:majorUnit val="2"/>
      </c:valAx>
      <c:spPr>
        <a:ln w="12700">
          <a:solidFill>
            <a:srgbClr val="464B50"/>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93485598772709E-2"/>
          <c:y val="8.3106005780003614E-2"/>
          <c:w val="0.89340943214597901"/>
          <c:h val="0.67900139284929151"/>
        </c:manualLayout>
      </c:layout>
      <c:lineChart>
        <c:grouping val="standard"/>
        <c:varyColors val="0"/>
        <c:ser>
          <c:idx val="0"/>
          <c:order val="0"/>
          <c:tx>
            <c:strRef>
              <c:f>Sheet1!$B$1</c:f>
              <c:strCache>
                <c:ptCount val="1"/>
                <c:pt idx="0">
                  <c:v>Column1</c:v>
                </c:pt>
              </c:strCache>
            </c:strRef>
          </c:tx>
          <c:spPr>
            <a:ln w="50800">
              <a:solidFill>
                <a:schemeClr val="tx1"/>
              </a:solidFill>
            </a:ln>
          </c:spPr>
          <c:marker>
            <c:symbol val="none"/>
          </c:marker>
          <c:cat>
            <c:strRef>
              <c:f>Sheet1!$A$2:$A$903</c:f>
              <c:strCache>
                <c:ptCount val="899"/>
                <c:pt idx="0">
                  <c:v>Jan-03</c:v>
                </c:pt>
                <c:pt idx="1">
                  <c:v>17-Jan-03</c:v>
                </c:pt>
                <c:pt idx="2">
                  <c:v>24-Jan-03</c:v>
                </c:pt>
                <c:pt idx="3">
                  <c:v>31-Jan-03</c:v>
                </c:pt>
                <c:pt idx="4">
                  <c:v>7-Feb-03</c:v>
                </c:pt>
                <c:pt idx="5">
                  <c:v>14-Feb-03</c:v>
                </c:pt>
                <c:pt idx="6">
                  <c:v>21-Feb-03</c:v>
                </c:pt>
                <c:pt idx="7">
                  <c:v>28-Feb-03</c:v>
                </c:pt>
                <c:pt idx="8">
                  <c:v>7-Mar-03</c:v>
                </c:pt>
                <c:pt idx="9">
                  <c:v>14-Mar-03</c:v>
                </c:pt>
                <c:pt idx="10">
                  <c:v>21-Mar-03</c:v>
                </c:pt>
                <c:pt idx="11">
                  <c:v>28-Mar-03</c:v>
                </c:pt>
                <c:pt idx="12">
                  <c:v>4-Apr-03</c:v>
                </c:pt>
                <c:pt idx="13">
                  <c:v>11-Apr-03</c:v>
                </c:pt>
                <c:pt idx="14">
                  <c:v>18-Apr-03</c:v>
                </c:pt>
                <c:pt idx="15">
                  <c:v>25-Apr-03</c:v>
                </c:pt>
                <c:pt idx="16">
                  <c:v>2-May-03</c:v>
                </c:pt>
                <c:pt idx="17">
                  <c:v>9-May-03</c:v>
                </c:pt>
                <c:pt idx="18">
                  <c:v>16-May-03</c:v>
                </c:pt>
                <c:pt idx="19">
                  <c:v>23-May-03</c:v>
                </c:pt>
                <c:pt idx="20">
                  <c:v>30-May-03</c:v>
                </c:pt>
                <c:pt idx="21">
                  <c:v>6-Jun-03</c:v>
                </c:pt>
                <c:pt idx="22">
                  <c:v>13-Jun-03</c:v>
                </c:pt>
                <c:pt idx="23">
                  <c:v>20-Jun-03</c:v>
                </c:pt>
                <c:pt idx="24">
                  <c:v>27-Jun-03</c:v>
                </c:pt>
                <c:pt idx="25">
                  <c:v>4-Jul-03</c:v>
                </c:pt>
                <c:pt idx="26">
                  <c:v>11-Jul-03</c:v>
                </c:pt>
                <c:pt idx="27">
                  <c:v>18-Jul-03</c:v>
                </c:pt>
                <c:pt idx="28">
                  <c:v>25-Jul-03</c:v>
                </c:pt>
                <c:pt idx="29">
                  <c:v>1-Aug-03</c:v>
                </c:pt>
                <c:pt idx="30">
                  <c:v>8-Aug-03</c:v>
                </c:pt>
                <c:pt idx="31">
                  <c:v>15-Aug-03</c:v>
                </c:pt>
                <c:pt idx="32">
                  <c:v>22-Aug-03</c:v>
                </c:pt>
                <c:pt idx="33">
                  <c:v>29-Aug-03</c:v>
                </c:pt>
                <c:pt idx="34">
                  <c:v>5-Sep-03</c:v>
                </c:pt>
                <c:pt idx="35">
                  <c:v>12-Sep-03</c:v>
                </c:pt>
                <c:pt idx="36">
                  <c:v>19-Sep-03</c:v>
                </c:pt>
                <c:pt idx="37">
                  <c:v>26-Sep-03</c:v>
                </c:pt>
                <c:pt idx="38">
                  <c:v>3-Oct-03</c:v>
                </c:pt>
                <c:pt idx="39">
                  <c:v>10-Oct-03</c:v>
                </c:pt>
                <c:pt idx="40">
                  <c:v>17-Oct-03</c:v>
                </c:pt>
                <c:pt idx="41">
                  <c:v>24-Oct-03</c:v>
                </c:pt>
                <c:pt idx="42">
                  <c:v>31-Oct-03</c:v>
                </c:pt>
                <c:pt idx="43">
                  <c:v>7-Nov-03</c:v>
                </c:pt>
                <c:pt idx="44">
                  <c:v>14-Nov-03</c:v>
                </c:pt>
                <c:pt idx="45">
                  <c:v>21-Nov-03</c:v>
                </c:pt>
                <c:pt idx="46">
                  <c:v>28-Nov-03</c:v>
                </c:pt>
                <c:pt idx="47">
                  <c:v>5-Dec-03</c:v>
                </c:pt>
                <c:pt idx="48">
                  <c:v>12-Dec-03</c:v>
                </c:pt>
                <c:pt idx="49">
                  <c:v>19-Dec</c:v>
                </c:pt>
                <c:pt idx="50">
                  <c:v>26-Dec</c:v>
                </c:pt>
                <c:pt idx="51">
                  <c:v>'04</c:v>
                </c:pt>
                <c:pt idx="52">
                  <c:v>04</c:v>
                </c:pt>
                <c:pt idx="53">
                  <c:v>16-Jan</c:v>
                </c:pt>
                <c:pt idx="54">
                  <c:v>23-Jan</c:v>
                </c:pt>
                <c:pt idx="55">
                  <c:v>30-Jan</c:v>
                </c:pt>
                <c:pt idx="56">
                  <c:v>6-Feb</c:v>
                </c:pt>
                <c:pt idx="57">
                  <c:v>13-Feb</c:v>
                </c:pt>
                <c:pt idx="58">
                  <c:v>20-Feb</c:v>
                </c:pt>
                <c:pt idx="59">
                  <c:v>27-Feb-04</c:v>
                </c:pt>
                <c:pt idx="60">
                  <c:v>5-Mar-04</c:v>
                </c:pt>
                <c:pt idx="61">
                  <c:v>12-Mar-04</c:v>
                </c:pt>
                <c:pt idx="62">
                  <c:v>19-Mar-04</c:v>
                </c:pt>
                <c:pt idx="63">
                  <c:v>26-Mar-04</c:v>
                </c:pt>
                <c:pt idx="64">
                  <c:v>2-Apr-04</c:v>
                </c:pt>
                <c:pt idx="65">
                  <c:v>9-Apr-04</c:v>
                </c:pt>
                <c:pt idx="66">
                  <c:v>16-Apr-04</c:v>
                </c:pt>
                <c:pt idx="67">
                  <c:v>23-Apr-04</c:v>
                </c:pt>
                <c:pt idx="68">
                  <c:v>30-Apr-04</c:v>
                </c:pt>
                <c:pt idx="69">
                  <c:v>7-May-04</c:v>
                </c:pt>
                <c:pt idx="70">
                  <c:v>14-May-04</c:v>
                </c:pt>
                <c:pt idx="71">
                  <c:v>21-May-04</c:v>
                </c:pt>
                <c:pt idx="72">
                  <c:v>28-May-04</c:v>
                </c:pt>
                <c:pt idx="73">
                  <c:v>4-Jun-04</c:v>
                </c:pt>
                <c:pt idx="74">
                  <c:v>11-Jun-04</c:v>
                </c:pt>
                <c:pt idx="75">
                  <c:v>18-Jun-04</c:v>
                </c:pt>
                <c:pt idx="76">
                  <c:v>25-Jun-04</c:v>
                </c:pt>
                <c:pt idx="77">
                  <c:v>2-Jul-04</c:v>
                </c:pt>
                <c:pt idx="78">
                  <c:v>9-Jul-04</c:v>
                </c:pt>
                <c:pt idx="79">
                  <c:v>16-Jul-04</c:v>
                </c:pt>
                <c:pt idx="80">
                  <c:v>23-Jul-04</c:v>
                </c:pt>
                <c:pt idx="81">
                  <c:v>30-Jul-04</c:v>
                </c:pt>
                <c:pt idx="82">
                  <c:v>6-Aug-04</c:v>
                </c:pt>
                <c:pt idx="83">
                  <c:v>13-Aug-04</c:v>
                </c:pt>
                <c:pt idx="84">
                  <c:v>20-Aug-04</c:v>
                </c:pt>
                <c:pt idx="85">
                  <c:v>27-Aug-04</c:v>
                </c:pt>
                <c:pt idx="86">
                  <c:v>3-Sep-04</c:v>
                </c:pt>
                <c:pt idx="87">
                  <c:v>10-Sep-04</c:v>
                </c:pt>
                <c:pt idx="88">
                  <c:v>17-Sep-04</c:v>
                </c:pt>
                <c:pt idx="89">
                  <c:v>24-Sep-04</c:v>
                </c:pt>
                <c:pt idx="90">
                  <c:v>1-Oct-04</c:v>
                </c:pt>
                <c:pt idx="91">
                  <c:v>8-Oct-04</c:v>
                </c:pt>
                <c:pt idx="92">
                  <c:v>15-Oct-04</c:v>
                </c:pt>
                <c:pt idx="93">
                  <c:v>22-Oct-04</c:v>
                </c:pt>
                <c:pt idx="94">
                  <c:v>29-Oct-04</c:v>
                </c:pt>
                <c:pt idx="95">
                  <c:v>5-Nov-04</c:v>
                </c:pt>
                <c:pt idx="96">
                  <c:v>12-Nov-04</c:v>
                </c:pt>
                <c:pt idx="97">
                  <c:v>19-Nov-04</c:v>
                </c:pt>
                <c:pt idx="98">
                  <c:v>26-Nov-04</c:v>
                </c:pt>
                <c:pt idx="99">
                  <c:v>3-Dec-04</c:v>
                </c:pt>
                <c:pt idx="100">
                  <c:v>10-Dec-04</c:v>
                </c:pt>
                <c:pt idx="101">
                  <c:v>17-Dec-04</c:v>
                </c:pt>
                <c:pt idx="102">
                  <c:v>24-Dec-04</c:v>
                </c:pt>
                <c:pt idx="103">
                  <c:v>31-Dec-04</c:v>
                </c:pt>
                <c:pt idx="104">
                  <c:v>05</c:v>
                </c:pt>
                <c:pt idx="105">
                  <c:v>Jan-05</c:v>
                </c:pt>
                <c:pt idx="106">
                  <c:v>Jan-05</c:v>
                </c:pt>
                <c:pt idx="107">
                  <c:v>28-Jan-05</c:v>
                </c:pt>
                <c:pt idx="108">
                  <c:v>4-Feb-05</c:v>
                </c:pt>
                <c:pt idx="109">
                  <c:v>11-Feb-05</c:v>
                </c:pt>
                <c:pt idx="110">
                  <c:v>18-Feb-05</c:v>
                </c:pt>
                <c:pt idx="111">
                  <c:v>25-Feb-05</c:v>
                </c:pt>
                <c:pt idx="112">
                  <c:v>4-Mar-05</c:v>
                </c:pt>
                <c:pt idx="113">
                  <c:v>11-Mar-05</c:v>
                </c:pt>
                <c:pt idx="114">
                  <c:v>18-Mar-05</c:v>
                </c:pt>
                <c:pt idx="115">
                  <c:v>25-Mar-05</c:v>
                </c:pt>
                <c:pt idx="116">
                  <c:v>1-Apr-05</c:v>
                </c:pt>
                <c:pt idx="117">
                  <c:v>8-Apr-05</c:v>
                </c:pt>
                <c:pt idx="118">
                  <c:v>15-Apr-05</c:v>
                </c:pt>
                <c:pt idx="119">
                  <c:v>22-Apr-05</c:v>
                </c:pt>
                <c:pt idx="120">
                  <c:v>29-Apr-05</c:v>
                </c:pt>
                <c:pt idx="121">
                  <c:v>6-May-05</c:v>
                </c:pt>
                <c:pt idx="122">
                  <c:v>13-May-05</c:v>
                </c:pt>
                <c:pt idx="123">
                  <c:v>20-May-05</c:v>
                </c:pt>
                <c:pt idx="124">
                  <c:v>27-May-05</c:v>
                </c:pt>
                <c:pt idx="125">
                  <c:v>3-Jun-05</c:v>
                </c:pt>
                <c:pt idx="126">
                  <c:v>10-Jun-05</c:v>
                </c:pt>
                <c:pt idx="127">
                  <c:v>17-Jun-05</c:v>
                </c:pt>
                <c:pt idx="128">
                  <c:v>24-Jun-05</c:v>
                </c:pt>
                <c:pt idx="129">
                  <c:v>1-Jul-05</c:v>
                </c:pt>
                <c:pt idx="130">
                  <c:v>8-Jul-05</c:v>
                </c:pt>
                <c:pt idx="131">
                  <c:v>15-Jul-05</c:v>
                </c:pt>
                <c:pt idx="132">
                  <c:v>22-Jul-05</c:v>
                </c:pt>
                <c:pt idx="133">
                  <c:v>29-Jul-05</c:v>
                </c:pt>
                <c:pt idx="134">
                  <c:v>5-Aug-05</c:v>
                </c:pt>
                <c:pt idx="135">
                  <c:v>12-Aug-05</c:v>
                </c:pt>
                <c:pt idx="136">
                  <c:v>19-Aug-05</c:v>
                </c:pt>
                <c:pt idx="137">
                  <c:v>26-Aug-05</c:v>
                </c:pt>
                <c:pt idx="138">
                  <c:v>2-Sep-05</c:v>
                </c:pt>
                <c:pt idx="139">
                  <c:v>9-Sep-05</c:v>
                </c:pt>
                <c:pt idx="140">
                  <c:v>16-Sep-05</c:v>
                </c:pt>
                <c:pt idx="141">
                  <c:v>23-Sep-05</c:v>
                </c:pt>
                <c:pt idx="142">
                  <c:v>30-Sep-05</c:v>
                </c:pt>
                <c:pt idx="143">
                  <c:v>7-Oct-05</c:v>
                </c:pt>
                <c:pt idx="144">
                  <c:v>14-Oct-05</c:v>
                </c:pt>
                <c:pt idx="145">
                  <c:v>21-Oct-05</c:v>
                </c:pt>
                <c:pt idx="146">
                  <c:v>28-Oct-05</c:v>
                </c:pt>
                <c:pt idx="147">
                  <c:v>4-Nov-05</c:v>
                </c:pt>
                <c:pt idx="148">
                  <c:v>Nov-05</c:v>
                </c:pt>
                <c:pt idx="149">
                  <c:v>18-Nov-05</c:v>
                </c:pt>
                <c:pt idx="150">
                  <c:v>25-Nov-05</c:v>
                </c:pt>
                <c:pt idx="151">
                  <c:v>2-Dec-05</c:v>
                </c:pt>
                <c:pt idx="152">
                  <c:v>9-Dec-05</c:v>
                </c:pt>
                <c:pt idx="153">
                  <c:v>16-Dec-05</c:v>
                </c:pt>
                <c:pt idx="154">
                  <c:v>23-Dec-05</c:v>
                </c:pt>
                <c:pt idx="155">
                  <c:v>30-Dec-05</c:v>
                </c:pt>
                <c:pt idx="156">
                  <c:v>06</c:v>
                </c:pt>
                <c:pt idx="157">
                  <c:v>'06</c:v>
                </c:pt>
                <c:pt idx="158">
                  <c:v>20-Jan-06</c:v>
                </c:pt>
                <c:pt idx="159">
                  <c:v>27-Jan-06</c:v>
                </c:pt>
                <c:pt idx="160">
                  <c:v>3-Feb-06</c:v>
                </c:pt>
                <c:pt idx="161">
                  <c:v>10-Feb-06</c:v>
                </c:pt>
                <c:pt idx="162">
                  <c:v>17-Feb-06</c:v>
                </c:pt>
                <c:pt idx="163">
                  <c:v>24-Feb-06</c:v>
                </c:pt>
                <c:pt idx="164">
                  <c:v>3-Mar-06</c:v>
                </c:pt>
                <c:pt idx="165">
                  <c:v>10-Mar-06</c:v>
                </c:pt>
                <c:pt idx="166">
                  <c:v>17-Mar-06</c:v>
                </c:pt>
                <c:pt idx="167">
                  <c:v>24-Mar-06</c:v>
                </c:pt>
                <c:pt idx="168">
                  <c:v>31-Mar-06</c:v>
                </c:pt>
                <c:pt idx="169">
                  <c:v>7-Apr-06</c:v>
                </c:pt>
                <c:pt idx="170">
                  <c:v>14-Apr-06</c:v>
                </c:pt>
                <c:pt idx="171">
                  <c:v>21-Apr-06</c:v>
                </c:pt>
                <c:pt idx="172">
                  <c:v>28-Apr-06</c:v>
                </c:pt>
                <c:pt idx="173">
                  <c:v>5-May-06</c:v>
                </c:pt>
                <c:pt idx="174">
                  <c:v>12-May-06</c:v>
                </c:pt>
                <c:pt idx="175">
                  <c:v>19-May-06</c:v>
                </c:pt>
                <c:pt idx="176">
                  <c:v>26-May-06</c:v>
                </c:pt>
                <c:pt idx="177">
                  <c:v>2-Jun-06</c:v>
                </c:pt>
                <c:pt idx="178">
                  <c:v>9-Jun-06</c:v>
                </c:pt>
                <c:pt idx="179">
                  <c:v>16-Jun-06</c:v>
                </c:pt>
                <c:pt idx="180">
                  <c:v>23-Jun-06</c:v>
                </c:pt>
                <c:pt idx="181">
                  <c:v>30-Jun-06</c:v>
                </c:pt>
                <c:pt idx="182">
                  <c:v>7-Jul-06</c:v>
                </c:pt>
                <c:pt idx="183">
                  <c:v>14-Jul-06</c:v>
                </c:pt>
                <c:pt idx="184">
                  <c:v>21-Jul-06</c:v>
                </c:pt>
                <c:pt idx="185">
                  <c:v>28-Jul-06</c:v>
                </c:pt>
                <c:pt idx="186">
                  <c:v>4-Aug-06</c:v>
                </c:pt>
                <c:pt idx="187">
                  <c:v>11-Aug-06</c:v>
                </c:pt>
                <c:pt idx="188">
                  <c:v>18-Aug-06</c:v>
                </c:pt>
                <c:pt idx="189">
                  <c:v>25-Aug-06</c:v>
                </c:pt>
                <c:pt idx="190">
                  <c:v>1-Sep-06</c:v>
                </c:pt>
                <c:pt idx="191">
                  <c:v>8-Sep-06</c:v>
                </c:pt>
                <c:pt idx="192">
                  <c:v>15-Sep-06</c:v>
                </c:pt>
                <c:pt idx="193">
                  <c:v>22-Sep-06</c:v>
                </c:pt>
                <c:pt idx="194">
                  <c:v>29-Sep-06</c:v>
                </c:pt>
                <c:pt idx="195">
                  <c:v>6-Oct-06</c:v>
                </c:pt>
                <c:pt idx="196">
                  <c:v>13-Oct-06</c:v>
                </c:pt>
                <c:pt idx="197">
                  <c:v>20-Oct-06</c:v>
                </c:pt>
                <c:pt idx="198">
                  <c:v>27-Oct-06</c:v>
                </c:pt>
                <c:pt idx="199">
                  <c:v>3-Nov-06</c:v>
                </c:pt>
                <c:pt idx="200">
                  <c:v>10-Nov-06</c:v>
                </c:pt>
                <c:pt idx="201">
                  <c:v>17-Nov-06</c:v>
                </c:pt>
                <c:pt idx="202">
                  <c:v>24-Nov-06</c:v>
                </c:pt>
                <c:pt idx="203">
                  <c:v>1-Dec-06</c:v>
                </c:pt>
                <c:pt idx="204">
                  <c:v>8-Dec-06</c:v>
                </c:pt>
                <c:pt idx="205">
                  <c:v>15-Dec-06</c:v>
                </c:pt>
                <c:pt idx="206">
                  <c:v>22-Dec-06</c:v>
                </c:pt>
                <c:pt idx="207">
                  <c:v>29-Dec-06</c:v>
                </c:pt>
                <c:pt idx="208">
                  <c:v>07</c:v>
                </c:pt>
                <c:pt idx="209">
                  <c:v>07</c:v>
                </c:pt>
                <c:pt idx="210">
                  <c:v>19-Jan-07</c:v>
                </c:pt>
                <c:pt idx="211">
                  <c:v>26-Jan-07</c:v>
                </c:pt>
                <c:pt idx="212">
                  <c:v>Feb-07</c:v>
                </c:pt>
                <c:pt idx="213">
                  <c:v>9-Feb-07</c:v>
                </c:pt>
                <c:pt idx="214">
                  <c:v>16-Feb-07</c:v>
                </c:pt>
                <c:pt idx="215">
                  <c:v>23-Feb-07</c:v>
                </c:pt>
                <c:pt idx="216">
                  <c:v>2-Mar-07</c:v>
                </c:pt>
                <c:pt idx="217">
                  <c:v>9-Mar-07</c:v>
                </c:pt>
                <c:pt idx="218">
                  <c:v>16-Mar-07</c:v>
                </c:pt>
                <c:pt idx="219">
                  <c:v>23-Mar-07</c:v>
                </c:pt>
                <c:pt idx="220">
                  <c:v>30-Mar-07</c:v>
                </c:pt>
                <c:pt idx="221">
                  <c:v>6-Apr-07</c:v>
                </c:pt>
                <c:pt idx="222">
                  <c:v>13-Apr-07</c:v>
                </c:pt>
                <c:pt idx="223">
                  <c:v>20-Apr-07</c:v>
                </c:pt>
                <c:pt idx="224">
                  <c:v>27-Apr-07</c:v>
                </c:pt>
                <c:pt idx="225">
                  <c:v>4-May-07</c:v>
                </c:pt>
                <c:pt idx="226">
                  <c:v>11-May-07</c:v>
                </c:pt>
                <c:pt idx="227">
                  <c:v>18-May-07</c:v>
                </c:pt>
                <c:pt idx="228">
                  <c:v>25-May-07</c:v>
                </c:pt>
                <c:pt idx="229">
                  <c:v>1-Jun-07</c:v>
                </c:pt>
                <c:pt idx="230">
                  <c:v>8-Jun-07</c:v>
                </c:pt>
                <c:pt idx="231">
                  <c:v>15-Jun-07</c:v>
                </c:pt>
                <c:pt idx="232">
                  <c:v>22-Jun-07</c:v>
                </c:pt>
                <c:pt idx="233">
                  <c:v>29-Jun-07</c:v>
                </c:pt>
                <c:pt idx="234">
                  <c:v>6-Jul-07</c:v>
                </c:pt>
                <c:pt idx="235">
                  <c:v>13-Jul-07</c:v>
                </c:pt>
                <c:pt idx="236">
                  <c:v>20-Jul-07</c:v>
                </c:pt>
                <c:pt idx="237">
                  <c:v>27-Jul-07</c:v>
                </c:pt>
                <c:pt idx="238">
                  <c:v>3-Aug-07</c:v>
                </c:pt>
                <c:pt idx="239">
                  <c:v>10-Aug-07</c:v>
                </c:pt>
                <c:pt idx="240">
                  <c:v>17-Aug-07</c:v>
                </c:pt>
                <c:pt idx="241">
                  <c:v>24-Aug-07</c:v>
                </c:pt>
                <c:pt idx="242">
                  <c:v>31-Aug-07</c:v>
                </c:pt>
                <c:pt idx="243">
                  <c:v>7-Sep-07</c:v>
                </c:pt>
                <c:pt idx="244">
                  <c:v>14-Sep-07</c:v>
                </c:pt>
                <c:pt idx="245">
                  <c:v>21-Sep-07</c:v>
                </c:pt>
                <c:pt idx="246">
                  <c:v>28-Sep-07</c:v>
                </c:pt>
                <c:pt idx="247">
                  <c:v>5-Oct-07</c:v>
                </c:pt>
                <c:pt idx="248">
                  <c:v>12-Oct-07</c:v>
                </c:pt>
                <c:pt idx="249">
                  <c:v>19-Oct-07</c:v>
                </c:pt>
                <c:pt idx="250">
                  <c:v>26-Oct-07</c:v>
                </c:pt>
                <c:pt idx="251">
                  <c:v>2-Nov-07</c:v>
                </c:pt>
                <c:pt idx="252">
                  <c:v>9-Nov-07</c:v>
                </c:pt>
                <c:pt idx="253">
                  <c:v>16-Nov-07</c:v>
                </c:pt>
                <c:pt idx="254">
                  <c:v>23-Nov-07</c:v>
                </c:pt>
                <c:pt idx="255">
                  <c:v>30-Nov-07</c:v>
                </c:pt>
                <c:pt idx="256">
                  <c:v>7-Dec-07</c:v>
                </c:pt>
                <c:pt idx="257">
                  <c:v>14-Dec-07</c:v>
                </c:pt>
                <c:pt idx="258">
                  <c:v>21-Dec-07</c:v>
                </c:pt>
                <c:pt idx="259">
                  <c:v>28-Dec-07</c:v>
                </c:pt>
                <c:pt idx="260">
                  <c:v>08</c:v>
                </c:pt>
                <c:pt idx="261">
                  <c:v>08</c:v>
                </c:pt>
                <c:pt idx="262">
                  <c:v>18-Jan-08</c:v>
                </c:pt>
                <c:pt idx="263">
                  <c:v>25-Jan-08</c:v>
                </c:pt>
                <c:pt idx="264">
                  <c:v>1-Feb-08</c:v>
                </c:pt>
                <c:pt idx="265">
                  <c:v>8-Feb-08</c:v>
                </c:pt>
                <c:pt idx="266">
                  <c:v>15-Feb-08</c:v>
                </c:pt>
                <c:pt idx="267">
                  <c:v>22-Feb-08</c:v>
                </c:pt>
                <c:pt idx="268">
                  <c:v>29-Feb-08</c:v>
                </c:pt>
                <c:pt idx="269">
                  <c:v>7-Mar-08</c:v>
                </c:pt>
                <c:pt idx="270">
                  <c:v>14-Mar-08</c:v>
                </c:pt>
                <c:pt idx="271">
                  <c:v>21-Mar-08</c:v>
                </c:pt>
                <c:pt idx="272">
                  <c:v>28-Mar-08</c:v>
                </c:pt>
                <c:pt idx="273">
                  <c:v>4-Apr-08</c:v>
                </c:pt>
                <c:pt idx="274">
                  <c:v>11-Apr-08</c:v>
                </c:pt>
                <c:pt idx="275">
                  <c:v>18-Apr-08</c:v>
                </c:pt>
                <c:pt idx="276">
                  <c:v>25-Apr-08</c:v>
                </c:pt>
                <c:pt idx="277">
                  <c:v>2-May-08</c:v>
                </c:pt>
                <c:pt idx="278">
                  <c:v>9-May-08</c:v>
                </c:pt>
                <c:pt idx="279">
                  <c:v>16-May-08</c:v>
                </c:pt>
                <c:pt idx="280">
                  <c:v>23-May-08</c:v>
                </c:pt>
                <c:pt idx="281">
                  <c:v>30-May-08</c:v>
                </c:pt>
                <c:pt idx="282">
                  <c:v>6-Jun-08</c:v>
                </c:pt>
                <c:pt idx="283">
                  <c:v>13-Jun-08</c:v>
                </c:pt>
                <c:pt idx="284">
                  <c:v>20-Jun-08</c:v>
                </c:pt>
                <c:pt idx="285">
                  <c:v>27-Jun-08</c:v>
                </c:pt>
                <c:pt idx="286">
                  <c:v>4-Jul-08</c:v>
                </c:pt>
                <c:pt idx="287">
                  <c:v>11-Jul-08</c:v>
                </c:pt>
                <c:pt idx="288">
                  <c:v>18-Jul-08</c:v>
                </c:pt>
                <c:pt idx="289">
                  <c:v>25-Jul-08</c:v>
                </c:pt>
                <c:pt idx="290">
                  <c:v>1-Aug-08</c:v>
                </c:pt>
                <c:pt idx="291">
                  <c:v>8-Aug-08</c:v>
                </c:pt>
                <c:pt idx="292">
                  <c:v>15-Aug-08</c:v>
                </c:pt>
                <c:pt idx="293">
                  <c:v>22-Aug-08</c:v>
                </c:pt>
                <c:pt idx="294">
                  <c:v>29-Aug-08</c:v>
                </c:pt>
                <c:pt idx="295">
                  <c:v>5-Sep-08</c:v>
                </c:pt>
                <c:pt idx="296">
                  <c:v>Sep-08</c:v>
                </c:pt>
                <c:pt idx="297">
                  <c:v>19-Sep-08</c:v>
                </c:pt>
                <c:pt idx="298">
                  <c:v>26-Sep-08</c:v>
                </c:pt>
                <c:pt idx="299">
                  <c:v>3-Oct-08</c:v>
                </c:pt>
                <c:pt idx="300">
                  <c:v>10-Oct-08</c:v>
                </c:pt>
                <c:pt idx="301">
                  <c:v>17-Oct-08</c:v>
                </c:pt>
                <c:pt idx="302">
                  <c:v>24-Oct-08</c:v>
                </c:pt>
                <c:pt idx="303">
                  <c:v>31-Oct-08</c:v>
                </c:pt>
                <c:pt idx="304">
                  <c:v>7-Nov-08</c:v>
                </c:pt>
                <c:pt idx="305">
                  <c:v>14-Nov-08</c:v>
                </c:pt>
                <c:pt idx="306">
                  <c:v>21-Nov-08</c:v>
                </c:pt>
                <c:pt idx="307">
                  <c:v>28-Nov-08</c:v>
                </c:pt>
                <c:pt idx="308">
                  <c:v>5-Dec-08</c:v>
                </c:pt>
                <c:pt idx="309">
                  <c:v>Dec-08</c:v>
                </c:pt>
                <c:pt idx="310">
                  <c:v>Dec-08</c:v>
                </c:pt>
                <c:pt idx="311">
                  <c:v>26-Dec-08</c:v>
                </c:pt>
                <c:pt idx="312">
                  <c:v>09</c:v>
                </c:pt>
                <c:pt idx="313">
                  <c:v>09</c:v>
                </c:pt>
                <c:pt idx="314">
                  <c:v>16-Jan-09</c:v>
                </c:pt>
                <c:pt idx="315">
                  <c:v>23-Jan-09</c:v>
                </c:pt>
                <c:pt idx="316">
                  <c:v>30-Jan-09</c:v>
                </c:pt>
                <c:pt idx="317">
                  <c:v>6-Feb-09</c:v>
                </c:pt>
                <c:pt idx="318">
                  <c:v>13-Feb-09</c:v>
                </c:pt>
                <c:pt idx="319">
                  <c:v>20-Feb-09</c:v>
                </c:pt>
                <c:pt idx="320">
                  <c:v>27-Feb-09</c:v>
                </c:pt>
                <c:pt idx="321">
                  <c:v>6-Mar-09</c:v>
                </c:pt>
                <c:pt idx="322">
                  <c:v>13-Mar-09</c:v>
                </c:pt>
                <c:pt idx="323">
                  <c:v>20-Mar-09</c:v>
                </c:pt>
                <c:pt idx="324">
                  <c:v>27-Mar-09</c:v>
                </c:pt>
                <c:pt idx="325">
                  <c:v>3-Apr-09</c:v>
                </c:pt>
                <c:pt idx="326">
                  <c:v>10-Apr-09</c:v>
                </c:pt>
                <c:pt idx="327">
                  <c:v>17-Apr-09</c:v>
                </c:pt>
                <c:pt idx="328">
                  <c:v>24-Apr-09</c:v>
                </c:pt>
                <c:pt idx="329">
                  <c:v>1-May-09</c:v>
                </c:pt>
                <c:pt idx="330">
                  <c:v>8-May-09</c:v>
                </c:pt>
                <c:pt idx="331">
                  <c:v>15-May-09</c:v>
                </c:pt>
                <c:pt idx="332">
                  <c:v>22-May-09</c:v>
                </c:pt>
                <c:pt idx="333">
                  <c:v>29-May-09</c:v>
                </c:pt>
                <c:pt idx="334">
                  <c:v>5-Jun-09</c:v>
                </c:pt>
                <c:pt idx="335">
                  <c:v>12-Jun-09</c:v>
                </c:pt>
                <c:pt idx="336">
                  <c:v>19-Jun-09</c:v>
                </c:pt>
                <c:pt idx="337">
                  <c:v>26-Jun-09</c:v>
                </c:pt>
                <c:pt idx="338">
                  <c:v>3-Jul-09</c:v>
                </c:pt>
                <c:pt idx="339">
                  <c:v>10-Jul-09</c:v>
                </c:pt>
                <c:pt idx="340">
                  <c:v>17-Jul-09</c:v>
                </c:pt>
                <c:pt idx="341">
                  <c:v>24-Jul-09</c:v>
                </c:pt>
                <c:pt idx="342">
                  <c:v>31-Jul-09</c:v>
                </c:pt>
                <c:pt idx="343">
                  <c:v>7-Aug-09</c:v>
                </c:pt>
                <c:pt idx="344">
                  <c:v>14-Aug-09</c:v>
                </c:pt>
                <c:pt idx="345">
                  <c:v>21-Aug-09</c:v>
                </c:pt>
                <c:pt idx="346">
                  <c:v>28-Aug-09</c:v>
                </c:pt>
                <c:pt idx="347">
                  <c:v>4-Sep-09</c:v>
                </c:pt>
                <c:pt idx="348">
                  <c:v>11-Sep-09</c:v>
                </c:pt>
                <c:pt idx="349">
                  <c:v>18-Sep-09</c:v>
                </c:pt>
                <c:pt idx="350">
                  <c:v>25-Sep-09</c:v>
                </c:pt>
                <c:pt idx="351">
                  <c:v>2-Oct-09</c:v>
                </c:pt>
                <c:pt idx="352">
                  <c:v>9-Oct-09</c:v>
                </c:pt>
                <c:pt idx="353">
                  <c:v>16-Oct-09</c:v>
                </c:pt>
                <c:pt idx="354">
                  <c:v>23-Oct-09</c:v>
                </c:pt>
                <c:pt idx="355">
                  <c:v>30-Oct-09</c:v>
                </c:pt>
                <c:pt idx="356">
                  <c:v>6-Nov-09</c:v>
                </c:pt>
                <c:pt idx="357">
                  <c:v>13-Nov-09</c:v>
                </c:pt>
                <c:pt idx="358">
                  <c:v>20-Nov-09</c:v>
                </c:pt>
                <c:pt idx="359">
                  <c:v>27-Nov-09</c:v>
                </c:pt>
                <c:pt idx="360">
                  <c:v>4-Dec-09</c:v>
                </c:pt>
                <c:pt idx="361">
                  <c:v>11-Dec-09</c:v>
                </c:pt>
                <c:pt idx="362">
                  <c:v>18-Dec-09</c:v>
                </c:pt>
                <c:pt idx="363">
                  <c:v>25-Dec-09</c:v>
                </c:pt>
                <c:pt idx="364">
                  <c:v>10</c:v>
                </c:pt>
                <c:pt idx="365">
                  <c:v>'10</c:v>
                </c:pt>
                <c:pt idx="366">
                  <c:v>15-Jan-10</c:v>
                </c:pt>
                <c:pt idx="367">
                  <c:v>22-Jan-10</c:v>
                </c:pt>
                <c:pt idx="368">
                  <c:v>29-Jan-10</c:v>
                </c:pt>
                <c:pt idx="369">
                  <c:v>5-Feb-10</c:v>
                </c:pt>
                <c:pt idx="370">
                  <c:v>12-Feb-10</c:v>
                </c:pt>
                <c:pt idx="371">
                  <c:v>19-Feb-10</c:v>
                </c:pt>
                <c:pt idx="372">
                  <c:v>26-Feb-10</c:v>
                </c:pt>
                <c:pt idx="373">
                  <c:v>5-Mar-10</c:v>
                </c:pt>
                <c:pt idx="374">
                  <c:v>12-Mar-10</c:v>
                </c:pt>
                <c:pt idx="375">
                  <c:v>19-Mar-10</c:v>
                </c:pt>
                <c:pt idx="376">
                  <c:v>26-Mar-10</c:v>
                </c:pt>
                <c:pt idx="377">
                  <c:v>2-Apr-10</c:v>
                </c:pt>
                <c:pt idx="378">
                  <c:v>9-Apr-10</c:v>
                </c:pt>
                <c:pt idx="379">
                  <c:v>16-Apr-10</c:v>
                </c:pt>
                <c:pt idx="380">
                  <c:v>23-Apr-10</c:v>
                </c:pt>
                <c:pt idx="381">
                  <c:v>30-Apr-10</c:v>
                </c:pt>
                <c:pt idx="382">
                  <c:v>7-May-10</c:v>
                </c:pt>
                <c:pt idx="383">
                  <c:v>14-May-10</c:v>
                </c:pt>
                <c:pt idx="384">
                  <c:v>21-May-10</c:v>
                </c:pt>
                <c:pt idx="385">
                  <c:v>28-May-10</c:v>
                </c:pt>
                <c:pt idx="386">
                  <c:v>4-Jun-10</c:v>
                </c:pt>
                <c:pt idx="387">
                  <c:v>11-Jun-10</c:v>
                </c:pt>
                <c:pt idx="388">
                  <c:v>18-Jun-10</c:v>
                </c:pt>
                <c:pt idx="389">
                  <c:v>25-Jun-10</c:v>
                </c:pt>
                <c:pt idx="390">
                  <c:v>2-Jul-10</c:v>
                </c:pt>
                <c:pt idx="391">
                  <c:v>9-Jul-10</c:v>
                </c:pt>
                <c:pt idx="392">
                  <c:v>16-Jul-10</c:v>
                </c:pt>
                <c:pt idx="393">
                  <c:v>23-Jul-10</c:v>
                </c:pt>
                <c:pt idx="394">
                  <c:v>30-Jul-10</c:v>
                </c:pt>
                <c:pt idx="395">
                  <c:v>6-Aug-10</c:v>
                </c:pt>
                <c:pt idx="396">
                  <c:v>13-Aug-10</c:v>
                </c:pt>
                <c:pt idx="397">
                  <c:v>20-Aug-10</c:v>
                </c:pt>
                <c:pt idx="398">
                  <c:v>27-Aug-10</c:v>
                </c:pt>
                <c:pt idx="399">
                  <c:v>3-Sep-10</c:v>
                </c:pt>
                <c:pt idx="400">
                  <c:v>10-Sep-10</c:v>
                </c:pt>
                <c:pt idx="401">
                  <c:v>17-Sep-10</c:v>
                </c:pt>
                <c:pt idx="402">
                  <c:v>24-Sep-10</c:v>
                </c:pt>
                <c:pt idx="403">
                  <c:v>1-Oct-10</c:v>
                </c:pt>
                <c:pt idx="404">
                  <c:v>8-Oct-10</c:v>
                </c:pt>
                <c:pt idx="405">
                  <c:v>15-Oct-10</c:v>
                </c:pt>
                <c:pt idx="406">
                  <c:v>22-Oct-10</c:v>
                </c:pt>
                <c:pt idx="407">
                  <c:v>29-Oct-10</c:v>
                </c:pt>
                <c:pt idx="408">
                  <c:v>5-Nov-10</c:v>
                </c:pt>
                <c:pt idx="409">
                  <c:v>12-Nov-10</c:v>
                </c:pt>
                <c:pt idx="410">
                  <c:v>19-Nov-10</c:v>
                </c:pt>
                <c:pt idx="411">
                  <c:v>26-Nov-10</c:v>
                </c:pt>
                <c:pt idx="412">
                  <c:v>3-Dec-10</c:v>
                </c:pt>
                <c:pt idx="413">
                  <c:v>10-Dec-10</c:v>
                </c:pt>
                <c:pt idx="414">
                  <c:v>17-Dec-10</c:v>
                </c:pt>
                <c:pt idx="415">
                  <c:v>24-Dec-10</c:v>
                </c:pt>
                <c:pt idx="416">
                  <c:v>10</c:v>
                </c:pt>
                <c:pt idx="417">
                  <c:v>'11</c:v>
                </c:pt>
                <c:pt idx="418">
                  <c:v>'11</c:v>
                </c:pt>
                <c:pt idx="419">
                  <c:v>21-Jan-11</c:v>
                </c:pt>
                <c:pt idx="420">
                  <c:v>28-Jan-11</c:v>
                </c:pt>
                <c:pt idx="421">
                  <c:v>4-Feb-11</c:v>
                </c:pt>
                <c:pt idx="422">
                  <c:v>11-Feb-11</c:v>
                </c:pt>
                <c:pt idx="423">
                  <c:v>18-Feb-11</c:v>
                </c:pt>
                <c:pt idx="424">
                  <c:v>25-Feb-11</c:v>
                </c:pt>
                <c:pt idx="425">
                  <c:v>4-Mar-11</c:v>
                </c:pt>
                <c:pt idx="426">
                  <c:v>11-Mar-11</c:v>
                </c:pt>
                <c:pt idx="427">
                  <c:v>18-Mar-11</c:v>
                </c:pt>
                <c:pt idx="428">
                  <c:v>25-Mar-11</c:v>
                </c:pt>
                <c:pt idx="429">
                  <c:v>1-Apr-11</c:v>
                </c:pt>
                <c:pt idx="430">
                  <c:v>8-Apr-11</c:v>
                </c:pt>
                <c:pt idx="431">
                  <c:v>15-Apr-11</c:v>
                </c:pt>
                <c:pt idx="432">
                  <c:v>22-Apr-11</c:v>
                </c:pt>
                <c:pt idx="433">
                  <c:v>29-Apr-11</c:v>
                </c:pt>
                <c:pt idx="434">
                  <c:v>6-May-11</c:v>
                </c:pt>
                <c:pt idx="435">
                  <c:v>13-May-11</c:v>
                </c:pt>
                <c:pt idx="436">
                  <c:v>20-May-11</c:v>
                </c:pt>
                <c:pt idx="437">
                  <c:v>27-May-11</c:v>
                </c:pt>
                <c:pt idx="438">
                  <c:v>3-Jun-11</c:v>
                </c:pt>
                <c:pt idx="439">
                  <c:v>10-Jun-11</c:v>
                </c:pt>
                <c:pt idx="440">
                  <c:v>17-Jun-11</c:v>
                </c:pt>
                <c:pt idx="441">
                  <c:v>24-Jun-11</c:v>
                </c:pt>
                <c:pt idx="442">
                  <c:v>1-Jul-11</c:v>
                </c:pt>
                <c:pt idx="443">
                  <c:v>8-Jul-11</c:v>
                </c:pt>
                <c:pt idx="444">
                  <c:v>Jul-11</c:v>
                </c:pt>
                <c:pt idx="445">
                  <c:v>22-Jul-11</c:v>
                </c:pt>
                <c:pt idx="446">
                  <c:v>29-Jul-11</c:v>
                </c:pt>
                <c:pt idx="447">
                  <c:v>5-Aug-11</c:v>
                </c:pt>
                <c:pt idx="448">
                  <c:v>12-Aug-11</c:v>
                </c:pt>
                <c:pt idx="449">
                  <c:v>19-Aug-11</c:v>
                </c:pt>
                <c:pt idx="450">
                  <c:v>26-Aug-11</c:v>
                </c:pt>
                <c:pt idx="451">
                  <c:v>2-Sep-11</c:v>
                </c:pt>
                <c:pt idx="452">
                  <c:v>9-Sep-11</c:v>
                </c:pt>
                <c:pt idx="453">
                  <c:v>16-Sep-11</c:v>
                </c:pt>
                <c:pt idx="454">
                  <c:v>23-Sep-11</c:v>
                </c:pt>
                <c:pt idx="455">
                  <c:v>30-Sep-11</c:v>
                </c:pt>
                <c:pt idx="456">
                  <c:v>7-Oct-11</c:v>
                </c:pt>
                <c:pt idx="457">
                  <c:v>14-Oct-11</c:v>
                </c:pt>
                <c:pt idx="458">
                  <c:v>21-Oct-11</c:v>
                </c:pt>
                <c:pt idx="459">
                  <c:v>28-Oct-11</c:v>
                </c:pt>
                <c:pt idx="460">
                  <c:v>4-Nov-11</c:v>
                </c:pt>
                <c:pt idx="461">
                  <c:v>11-Nov-11</c:v>
                </c:pt>
                <c:pt idx="462">
                  <c:v>18-Nov-11</c:v>
                </c:pt>
                <c:pt idx="463">
                  <c:v>25-Nov-11</c:v>
                </c:pt>
                <c:pt idx="464">
                  <c:v>2-Dec-11</c:v>
                </c:pt>
                <c:pt idx="465">
                  <c:v>9-Dec-11</c:v>
                </c:pt>
                <c:pt idx="466">
                  <c:v>16-Dec-11</c:v>
                </c:pt>
                <c:pt idx="467">
                  <c:v>23-Dec-11</c:v>
                </c:pt>
                <c:pt idx="468">
                  <c:v>30-Dec-11</c:v>
                </c:pt>
                <c:pt idx="469">
                  <c:v>12</c:v>
                </c:pt>
                <c:pt idx="470">
                  <c:v>'12</c:v>
                </c:pt>
                <c:pt idx="471">
                  <c:v>'12</c:v>
                </c:pt>
                <c:pt idx="472">
                  <c:v>27-Jan-12</c:v>
                </c:pt>
                <c:pt idx="473">
                  <c:v>12</c:v>
                </c:pt>
                <c:pt idx="474">
                  <c:v>10-Feb-12</c:v>
                </c:pt>
                <c:pt idx="475">
                  <c:v>17-Feb-12</c:v>
                </c:pt>
                <c:pt idx="476">
                  <c:v>24-Feb-12</c:v>
                </c:pt>
                <c:pt idx="477">
                  <c:v>2-Mar-12</c:v>
                </c:pt>
                <c:pt idx="478">
                  <c:v>9-Mar-12</c:v>
                </c:pt>
                <c:pt idx="479">
                  <c:v>16-Mar-12</c:v>
                </c:pt>
                <c:pt idx="480">
                  <c:v>23-Mar-12</c:v>
                </c:pt>
                <c:pt idx="481">
                  <c:v>30-Mar-12</c:v>
                </c:pt>
                <c:pt idx="482">
                  <c:v>6-Apr-12</c:v>
                </c:pt>
                <c:pt idx="483">
                  <c:v>13-Apr-12</c:v>
                </c:pt>
                <c:pt idx="484">
                  <c:v>20-Apr-12</c:v>
                </c:pt>
                <c:pt idx="485">
                  <c:v>27-Apr-12</c:v>
                </c:pt>
                <c:pt idx="486">
                  <c:v>4-May-12</c:v>
                </c:pt>
                <c:pt idx="487">
                  <c:v>11-May-12</c:v>
                </c:pt>
                <c:pt idx="488">
                  <c:v>18-May-12</c:v>
                </c:pt>
                <c:pt idx="489">
                  <c:v>25-May-12</c:v>
                </c:pt>
                <c:pt idx="490">
                  <c:v>1-Jun-12</c:v>
                </c:pt>
                <c:pt idx="491">
                  <c:v>8-Jun-12</c:v>
                </c:pt>
                <c:pt idx="492">
                  <c:v>15-Jun-12</c:v>
                </c:pt>
                <c:pt idx="493">
                  <c:v>22-Jun-12</c:v>
                </c:pt>
                <c:pt idx="494">
                  <c:v>29-Jun-12</c:v>
                </c:pt>
                <c:pt idx="495">
                  <c:v>6-Jul-12</c:v>
                </c:pt>
                <c:pt idx="496">
                  <c:v>13-Jul-12</c:v>
                </c:pt>
                <c:pt idx="497">
                  <c:v>20-Jul-12</c:v>
                </c:pt>
                <c:pt idx="498">
                  <c:v>27-Jul-12</c:v>
                </c:pt>
                <c:pt idx="499">
                  <c:v>3-Aug-12</c:v>
                </c:pt>
                <c:pt idx="500">
                  <c:v>10-Aug-12</c:v>
                </c:pt>
                <c:pt idx="501">
                  <c:v>17-Aug-12</c:v>
                </c:pt>
                <c:pt idx="502">
                  <c:v>24-Aug-12</c:v>
                </c:pt>
                <c:pt idx="503">
                  <c:v>31-Aug-12</c:v>
                </c:pt>
                <c:pt idx="504">
                  <c:v>7-Sep-12</c:v>
                </c:pt>
                <c:pt idx="505">
                  <c:v>14-Sep-12</c:v>
                </c:pt>
                <c:pt idx="506">
                  <c:v>21-Sep-12</c:v>
                </c:pt>
                <c:pt idx="507">
                  <c:v>28-Sep-12</c:v>
                </c:pt>
                <c:pt idx="508">
                  <c:v>5-Oct-12</c:v>
                </c:pt>
                <c:pt idx="509">
                  <c:v>12-Oct-12</c:v>
                </c:pt>
                <c:pt idx="510">
                  <c:v>19-Oct-12</c:v>
                </c:pt>
                <c:pt idx="511">
                  <c:v>26-Oct-12</c:v>
                </c:pt>
                <c:pt idx="512">
                  <c:v>2-Nov-12</c:v>
                </c:pt>
                <c:pt idx="513">
                  <c:v>9-Nov-12</c:v>
                </c:pt>
                <c:pt idx="514">
                  <c:v>16-Nov-12</c:v>
                </c:pt>
                <c:pt idx="515">
                  <c:v>23-Nov-12</c:v>
                </c:pt>
                <c:pt idx="516">
                  <c:v>30-Nov-12</c:v>
                </c:pt>
                <c:pt idx="517">
                  <c:v>7-Dec-12</c:v>
                </c:pt>
                <c:pt idx="518">
                  <c:v>14-Dec-12</c:v>
                </c:pt>
                <c:pt idx="519">
                  <c:v>21-Dec-12</c:v>
                </c:pt>
                <c:pt idx="520">
                  <c:v>12</c:v>
                </c:pt>
                <c:pt idx="521">
                  <c:v>4-Jan-13</c:v>
                </c:pt>
                <c:pt idx="522">
                  <c:v>11-Jan-13</c:v>
                </c:pt>
                <c:pt idx="523">
                  <c:v>18-Jan-13</c:v>
                </c:pt>
                <c:pt idx="524">
                  <c:v>25-Jan-13</c:v>
                </c:pt>
                <c:pt idx="525">
                  <c:v>13</c:v>
                </c:pt>
                <c:pt idx="526">
                  <c:v>'13</c:v>
                </c:pt>
                <c:pt idx="527">
                  <c:v>15-Feb-13</c:v>
                </c:pt>
                <c:pt idx="528">
                  <c:v>22-Feb-13</c:v>
                </c:pt>
                <c:pt idx="529">
                  <c:v>1-Mar-13</c:v>
                </c:pt>
                <c:pt idx="530">
                  <c:v>8-Mar-13</c:v>
                </c:pt>
                <c:pt idx="531">
                  <c:v>15-Mar-13</c:v>
                </c:pt>
                <c:pt idx="532">
                  <c:v>22-Mar-13</c:v>
                </c:pt>
                <c:pt idx="533">
                  <c:v>29-Mar-13</c:v>
                </c:pt>
                <c:pt idx="534">
                  <c:v>5-Apr-13</c:v>
                </c:pt>
                <c:pt idx="535">
                  <c:v>12-Apr-13</c:v>
                </c:pt>
                <c:pt idx="536">
                  <c:v>19-Apr-13</c:v>
                </c:pt>
                <c:pt idx="537">
                  <c:v>26-Apr-13</c:v>
                </c:pt>
                <c:pt idx="538">
                  <c:v>3-May-13</c:v>
                </c:pt>
                <c:pt idx="539">
                  <c:v>10-May-13</c:v>
                </c:pt>
                <c:pt idx="540">
                  <c:v>17-May-13</c:v>
                </c:pt>
                <c:pt idx="541">
                  <c:v>24-May-13</c:v>
                </c:pt>
                <c:pt idx="542">
                  <c:v>31-May-13</c:v>
                </c:pt>
                <c:pt idx="543">
                  <c:v>7-Jun-13</c:v>
                </c:pt>
                <c:pt idx="544">
                  <c:v>14-Jun-13</c:v>
                </c:pt>
                <c:pt idx="545">
                  <c:v>21-Jun-13</c:v>
                </c:pt>
                <c:pt idx="546">
                  <c:v>28-Jun-13</c:v>
                </c:pt>
                <c:pt idx="547">
                  <c:v>5-Jul-13</c:v>
                </c:pt>
                <c:pt idx="548">
                  <c:v>12-Jul-13</c:v>
                </c:pt>
                <c:pt idx="549">
                  <c:v>19-Jul-13</c:v>
                </c:pt>
                <c:pt idx="550">
                  <c:v>26-Jul-13</c:v>
                </c:pt>
                <c:pt idx="551">
                  <c:v>2-Aug-13</c:v>
                </c:pt>
                <c:pt idx="552">
                  <c:v>9-Aug-13</c:v>
                </c:pt>
                <c:pt idx="553">
                  <c:v>16-Aug-13</c:v>
                </c:pt>
                <c:pt idx="554">
                  <c:v>23-Aug-13</c:v>
                </c:pt>
                <c:pt idx="555">
                  <c:v>30-Aug-13</c:v>
                </c:pt>
                <c:pt idx="556">
                  <c:v>6-Sep-13</c:v>
                </c:pt>
                <c:pt idx="557">
                  <c:v>13-Sep-13</c:v>
                </c:pt>
                <c:pt idx="558">
                  <c:v>20-Sep-13</c:v>
                </c:pt>
                <c:pt idx="559">
                  <c:v>27-Sep-13</c:v>
                </c:pt>
                <c:pt idx="560">
                  <c:v>4-Oct-13</c:v>
                </c:pt>
                <c:pt idx="561">
                  <c:v>11-Oct-13</c:v>
                </c:pt>
                <c:pt idx="562">
                  <c:v>18-Oct-13</c:v>
                </c:pt>
                <c:pt idx="563">
                  <c:v>25-Oct-13</c:v>
                </c:pt>
                <c:pt idx="564">
                  <c:v>1-Nov-13</c:v>
                </c:pt>
                <c:pt idx="565">
                  <c:v>8-Nov-13</c:v>
                </c:pt>
                <c:pt idx="566">
                  <c:v>15-Nov-13</c:v>
                </c:pt>
                <c:pt idx="567">
                  <c:v>22-Nov-13</c:v>
                </c:pt>
                <c:pt idx="568">
                  <c:v>29-Nov-13</c:v>
                </c:pt>
                <c:pt idx="569">
                  <c:v>6-Dec-13</c:v>
                </c:pt>
                <c:pt idx="570">
                  <c:v>13-Dec-13</c:v>
                </c:pt>
                <c:pt idx="571">
                  <c:v>20-Dec-13</c:v>
                </c:pt>
                <c:pt idx="572">
                  <c:v>27-Dec-13</c:v>
                </c:pt>
                <c:pt idx="573">
                  <c:v>'14</c:v>
                </c:pt>
                <c:pt idx="574">
                  <c:v>'14</c:v>
                </c:pt>
                <c:pt idx="575">
                  <c:v>17-Jan-14</c:v>
                </c:pt>
                <c:pt idx="576">
                  <c:v>24-Jan-14</c:v>
                </c:pt>
                <c:pt idx="577">
                  <c:v>31-Jan-14</c:v>
                </c:pt>
                <c:pt idx="578">
                  <c:v>7-Feb-14</c:v>
                </c:pt>
                <c:pt idx="579">
                  <c:v>14-Feb-14</c:v>
                </c:pt>
                <c:pt idx="580">
                  <c:v>21-Feb-14</c:v>
                </c:pt>
                <c:pt idx="581">
                  <c:v>28-Feb-14</c:v>
                </c:pt>
                <c:pt idx="582">
                  <c:v>7-Mar-14</c:v>
                </c:pt>
                <c:pt idx="583">
                  <c:v>14-Mar-14</c:v>
                </c:pt>
                <c:pt idx="584">
                  <c:v>21-Mar-14</c:v>
                </c:pt>
                <c:pt idx="585">
                  <c:v>28-Mar-14</c:v>
                </c:pt>
                <c:pt idx="586">
                  <c:v>4-Apr-14</c:v>
                </c:pt>
                <c:pt idx="587">
                  <c:v>11-Apr-14</c:v>
                </c:pt>
                <c:pt idx="588">
                  <c:v>18-Apr-14</c:v>
                </c:pt>
                <c:pt idx="589">
                  <c:v>25-Apr-14</c:v>
                </c:pt>
                <c:pt idx="590">
                  <c:v>2-May-14</c:v>
                </c:pt>
                <c:pt idx="591">
                  <c:v>9-May-14</c:v>
                </c:pt>
                <c:pt idx="592">
                  <c:v>May-14</c:v>
                </c:pt>
                <c:pt idx="593">
                  <c:v>23-May-14</c:v>
                </c:pt>
                <c:pt idx="594">
                  <c:v>30-May-14</c:v>
                </c:pt>
                <c:pt idx="595">
                  <c:v>6-Jun-14</c:v>
                </c:pt>
                <c:pt idx="596">
                  <c:v>13-Jun-14</c:v>
                </c:pt>
                <c:pt idx="597">
                  <c:v>20-Jun-14</c:v>
                </c:pt>
                <c:pt idx="598">
                  <c:v>27-Jun-14</c:v>
                </c:pt>
                <c:pt idx="599">
                  <c:v>4-Jul-14</c:v>
                </c:pt>
                <c:pt idx="600">
                  <c:v>11-Jul-14</c:v>
                </c:pt>
                <c:pt idx="601">
                  <c:v>18-Jul-14</c:v>
                </c:pt>
                <c:pt idx="602">
                  <c:v>25-Jul-14</c:v>
                </c:pt>
                <c:pt idx="603">
                  <c:v>1-Aug-14</c:v>
                </c:pt>
                <c:pt idx="604">
                  <c:v>8-Aug-14</c:v>
                </c:pt>
                <c:pt idx="605">
                  <c:v>15-Aug-14</c:v>
                </c:pt>
                <c:pt idx="606">
                  <c:v>22-Aug-14</c:v>
                </c:pt>
                <c:pt idx="607">
                  <c:v>29-Aug-14</c:v>
                </c:pt>
                <c:pt idx="608">
                  <c:v>5-Sep-14</c:v>
                </c:pt>
                <c:pt idx="609">
                  <c:v>12-Sep-14</c:v>
                </c:pt>
                <c:pt idx="610">
                  <c:v>19-Sep-14</c:v>
                </c:pt>
                <c:pt idx="611">
                  <c:v>26-Sep-14</c:v>
                </c:pt>
                <c:pt idx="612">
                  <c:v>3-Oct-14</c:v>
                </c:pt>
                <c:pt idx="613">
                  <c:v>10-Oct-14</c:v>
                </c:pt>
                <c:pt idx="614">
                  <c:v>17-Oct-14</c:v>
                </c:pt>
                <c:pt idx="615">
                  <c:v>24-Oct-14</c:v>
                </c:pt>
                <c:pt idx="616">
                  <c:v>31-Oct-14</c:v>
                </c:pt>
                <c:pt idx="617">
                  <c:v>7-Nov-14</c:v>
                </c:pt>
                <c:pt idx="618">
                  <c:v>14-Nov-14</c:v>
                </c:pt>
                <c:pt idx="619">
                  <c:v>21-Nov-14</c:v>
                </c:pt>
                <c:pt idx="620">
                  <c:v>28-Nov-14</c:v>
                </c:pt>
                <c:pt idx="621">
                  <c:v>5-Dec-14</c:v>
                </c:pt>
                <c:pt idx="622">
                  <c:v>12-Dec-14</c:v>
                </c:pt>
                <c:pt idx="623">
                  <c:v>19-Dec-14</c:v>
                </c:pt>
                <c:pt idx="624">
                  <c:v>14</c:v>
                </c:pt>
                <c:pt idx="625">
                  <c:v>'15</c:v>
                </c:pt>
                <c:pt idx="626">
                  <c:v>'15</c:v>
                </c:pt>
                <c:pt idx="627">
                  <c:v>'15</c:v>
                </c:pt>
                <c:pt idx="628">
                  <c:v>23-Jan-15</c:v>
                </c:pt>
                <c:pt idx="629">
                  <c:v>30-Jan-15</c:v>
                </c:pt>
                <c:pt idx="630">
                  <c:v>6-Feb-15</c:v>
                </c:pt>
                <c:pt idx="631">
                  <c:v>13-Feb-15</c:v>
                </c:pt>
                <c:pt idx="632">
                  <c:v>20-Feb-15</c:v>
                </c:pt>
                <c:pt idx="633">
                  <c:v>27-Feb-15</c:v>
                </c:pt>
                <c:pt idx="634">
                  <c:v>6-Mar-15</c:v>
                </c:pt>
                <c:pt idx="635">
                  <c:v>13-Mar-15</c:v>
                </c:pt>
                <c:pt idx="636">
                  <c:v>20-Mar-15</c:v>
                </c:pt>
                <c:pt idx="637">
                  <c:v>27-Mar-15</c:v>
                </c:pt>
                <c:pt idx="638">
                  <c:v>3-Apr-15</c:v>
                </c:pt>
                <c:pt idx="639">
                  <c:v>10-Apr-15</c:v>
                </c:pt>
                <c:pt idx="640">
                  <c:v>17-Apr-15</c:v>
                </c:pt>
                <c:pt idx="641">
                  <c:v>24-Apr-15</c:v>
                </c:pt>
                <c:pt idx="642">
                  <c:v>1-May-15</c:v>
                </c:pt>
                <c:pt idx="643">
                  <c:v>8-May-15</c:v>
                </c:pt>
                <c:pt idx="644">
                  <c:v>15-May-15</c:v>
                </c:pt>
                <c:pt idx="645">
                  <c:v>22-May-15</c:v>
                </c:pt>
                <c:pt idx="646">
                  <c:v>29-May-15</c:v>
                </c:pt>
                <c:pt idx="647">
                  <c:v>5-Jun-15</c:v>
                </c:pt>
                <c:pt idx="648">
                  <c:v>12-Jun-15</c:v>
                </c:pt>
                <c:pt idx="649">
                  <c:v>19-Jun-15</c:v>
                </c:pt>
                <c:pt idx="650">
                  <c:v>26-Jun-15</c:v>
                </c:pt>
                <c:pt idx="651">
                  <c:v>3-Jul-15</c:v>
                </c:pt>
                <c:pt idx="652">
                  <c:v>10-Jul-15</c:v>
                </c:pt>
                <c:pt idx="653">
                  <c:v>17-Jul-15</c:v>
                </c:pt>
                <c:pt idx="654">
                  <c:v>24-Jul-15</c:v>
                </c:pt>
                <c:pt idx="655">
                  <c:v>31-Jul-15</c:v>
                </c:pt>
                <c:pt idx="656">
                  <c:v>7-Aug-15</c:v>
                </c:pt>
                <c:pt idx="657">
                  <c:v>14-Aug-15</c:v>
                </c:pt>
                <c:pt idx="658">
                  <c:v>21-Aug-15</c:v>
                </c:pt>
                <c:pt idx="659">
                  <c:v>28-Aug-15</c:v>
                </c:pt>
                <c:pt idx="660">
                  <c:v>4-Sep-15</c:v>
                </c:pt>
                <c:pt idx="661">
                  <c:v>11-Sep-15</c:v>
                </c:pt>
                <c:pt idx="662">
                  <c:v>18-Sep-15</c:v>
                </c:pt>
                <c:pt idx="663">
                  <c:v>25-Sep-15</c:v>
                </c:pt>
                <c:pt idx="664">
                  <c:v>2-Oct-15</c:v>
                </c:pt>
                <c:pt idx="665">
                  <c:v>9-Oct-15</c:v>
                </c:pt>
                <c:pt idx="666">
                  <c:v>16-Oct-15</c:v>
                </c:pt>
                <c:pt idx="667">
                  <c:v>23-Oct-15</c:v>
                </c:pt>
                <c:pt idx="668">
                  <c:v>30-Oct-15</c:v>
                </c:pt>
                <c:pt idx="669">
                  <c:v>6-Nov-15</c:v>
                </c:pt>
                <c:pt idx="670">
                  <c:v>13-Nov-15</c:v>
                </c:pt>
                <c:pt idx="671">
                  <c:v>20-Nov-15</c:v>
                </c:pt>
                <c:pt idx="672">
                  <c:v>27-Nov-15</c:v>
                </c:pt>
                <c:pt idx="673">
                  <c:v>4-Dec-15</c:v>
                </c:pt>
                <c:pt idx="674">
                  <c:v>11-Dec-15</c:v>
                </c:pt>
                <c:pt idx="675">
                  <c:v>18-Dec-15</c:v>
                </c:pt>
                <c:pt idx="676">
                  <c:v>25-Dec-15</c:v>
                </c:pt>
                <c:pt idx="677">
                  <c:v>'16</c:v>
                </c:pt>
                <c:pt idx="678">
                  <c:v>'16</c:v>
                </c:pt>
                <c:pt idx="679">
                  <c:v>'16</c:v>
                </c:pt>
                <c:pt idx="680">
                  <c:v>22-Jan-16</c:v>
                </c:pt>
                <c:pt idx="681">
                  <c:v>29-Jan-16</c:v>
                </c:pt>
                <c:pt idx="682">
                  <c:v>5-Feb-16</c:v>
                </c:pt>
                <c:pt idx="683">
                  <c:v>12-Feb-16</c:v>
                </c:pt>
                <c:pt idx="684">
                  <c:v>19-Feb-16</c:v>
                </c:pt>
                <c:pt idx="685">
                  <c:v>26-Feb-16</c:v>
                </c:pt>
                <c:pt idx="686">
                  <c:v>4-Mar-16</c:v>
                </c:pt>
                <c:pt idx="687">
                  <c:v>11-Mar-16</c:v>
                </c:pt>
                <c:pt idx="688">
                  <c:v>18-Mar-16</c:v>
                </c:pt>
                <c:pt idx="689">
                  <c:v>25-Mar-16</c:v>
                </c:pt>
                <c:pt idx="690">
                  <c:v>1-Apr-16</c:v>
                </c:pt>
                <c:pt idx="691">
                  <c:v>8-Apr-16</c:v>
                </c:pt>
                <c:pt idx="692">
                  <c:v>15-Apr-16</c:v>
                </c:pt>
                <c:pt idx="693">
                  <c:v>22-Apr-16</c:v>
                </c:pt>
                <c:pt idx="694">
                  <c:v>29-Apr-16</c:v>
                </c:pt>
                <c:pt idx="695">
                  <c:v>6-May-16</c:v>
                </c:pt>
                <c:pt idx="696">
                  <c:v>13-May-16</c:v>
                </c:pt>
                <c:pt idx="697">
                  <c:v>20-May-16</c:v>
                </c:pt>
                <c:pt idx="698">
                  <c:v>27-May-16</c:v>
                </c:pt>
                <c:pt idx="699">
                  <c:v>3-Jun-16</c:v>
                </c:pt>
                <c:pt idx="700">
                  <c:v>10-Jun-16</c:v>
                </c:pt>
                <c:pt idx="701">
                  <c:v>17-Jun-16</c:v>
                </c:pt>
                <c:pt idx="702">
                  <c:v>24-Jun-16</c:v>
                </c:pt>
                <c:pt idx="703">
                  <c:v>1-Jul-16</c:v>
                </c:pt>
                <c:pt idx="704">
                  <c:v>8-Jul-16</c:v>
                </c:pt>
                <c:pt idx="705">
                  <c:v>15-Jul-16</c:v>
                </c:pt>
                <c:pt idx="706">
                  <c:v>22-Jul-16</c:v>
                </c:pt>
                <c:pt idx="707">
                  <c:v>29-Jul-16</c:v>
                </c:pt>
                <c:pt idx="708">
                  <c:v>5-Aug-16</c:v>
                </c:pt>
                <c:pt idx="709">
                  <c:v>12-Aug-16</c:v>
                </c:pt>
                <c:pt idx="710">
                  <c:v>19-Aug-16</c:v>
                </c:pt>
                <c:pt idx="711">
                  <c:v>26-Aug-16</c:v>
                </c:pt>
                <c:pt idx="712">
                  <c:v>2-Sep-16</c:v>
                </c:pt>
                <c:pt idx="713">
                  <c:v>9-Sep-16</c:v>
                </c:pt>
                <c:pt idx="714">
                  <c:v>16-Sep-16</c:v>
                </c:pt>
                <c:pt idx="715">
                  <c:v>23-Sep-16</c:v>
                </c:pt>
                <c:pt idx="716">
                  <c:v>30-Sep-16</c:v>
                </c:pt>
                <c:pt idx="717">
                  <c:v>7-Oct-16</c:v>
                </c:pt>
                <c:pt idx="718">
                  <c:v>14-Oct-16</c:v>
                </c:pt>
                <c:pt idx="719">
                  <c:v>21-Oct-16</c:v>
                </c:pt>
                <c:pt idx="720">
                  <c:v>28-Oct-16</c:v>
                </c:pt>
                <c:pt idx="721">
                  <c:v>4-Nov-16</c:v>
                </c:pt>
                <c:pt idx="722">
                  <c:v>11-Nov-16</c:v>
                </c:pt>
                <c:pt idx="723">
                  <c:v>18-Nov-16</c:v>
                </c:pt>
                <c:pt idx="724">
                  <c:v>25-Nov-16</c:v>
                </c:pt>
                <c:pt idx="725">
                  <c:v>2-Dec-16</c:v>
                </c:pt>
                <c:pt idx="726">
                  <c:v>9-Dec-16</c:v>
                </c:pt>
                <c:pt idx="727">
                  <c:v>16-Dec-16</c:v>
                </c:pt>
                <c:pt idx="728">
                  <c:v>16</c:v>
                </c:pt>
                <c:pt idx="729">
                  <c:v>30-Dec-16</c:v>
                </c:pt>
                <c:pt idx="730">
                  <c:v>'17</c:v>
                </c:pt>
                <c:pt idx="731">
                  <c:v>'17</c:v>
                </c:pt>
                <c:pt idx="732">
                  <c:v>'17</c:v>
                </c:pt>
                <c:pt idx="733">
                  <c:v>27-Jan-17</c:v>
                </c:pt>
                <c:pt idx="734">
                  <c:v>3-Feb-17</c:v>
                </c:pt>
                <c:pt idx="735">
                  <c:v>10-Feb-17</c:v>
                </c:pt>
                <c:pt idx="736">
                  <c:v>17-Feb-17</c:v>
                </c:pt>
                <c:pt idx="737">
                  <c:v>24-Feb-17</c:v>
                </c:pt>
                <c:pt idx="738">
                  <c:v>3-Mar-17</c:v>
                </c:pt>
                <c:pt idx="739">
                  <c:v>10-Mar-17</c:v>
                </c:pt>
                <c:pt idx="740">
                  <c:v>Mar-17</c:v>
                </c:pt>
                <c:pt idx="741">
                  <c:v>24-Mar-17</c:v>
                </c:pt>
                <c:pt idx="742">
                  <c:v>31-Mar-17</c:v>
                </c:pt>
                <c:pt idx="743">
                  <c:v>7-Apr-17</c:v>
                </c:pt>
                <c:pt idx="744">
                  <c:v>14-Apr-17</c:v>
                </c:pt>
                <c:pt idx="745">
                  <c:v>21-Apr-17</c:v>
                </c:pt>
                <c:pt idx="746">
                  <c:v>28-Apr-17</c:v>
                </c:pt>
                <c:pt idx="747">
                  <c:v>5-May-17</c:v>
                </c:pt>
                <c:pt idx="748">
                  <c:v>12-May-17</c:v>
                </c:pt>
                <c:pt idx="749">
                  <c:v>19-May-17</c:v>
                </c:pt>
                <c:pt idx="750">
                  <c:v>26-May-17</c:v>
                </c:pt>
                <c:pt idx="751">
                  <c:v>2-Jun-17</c:v>
                </c:pt>
                <c:pt idx="752">
                  <c:v>9-Jun-17</c:v>
                </c:pt>
                <c:pt idx="753">
                  <c:v>16-Jun-17</c:v>
                </c:pt>
                <c:pt idx="754">
                  <c:v>23-Jun-17</c:v>
                </c:pt>
                <c:pt idx="755">
                  <c:v>30-Jun-17</c:v>
                </c:pt>
                <c:pt idx="756">
                  <c:v>7-Jul-17</c:v>
                </c:pt>
                <c:pt idx="757">
                  <c:v>14-Jul-17</c:v>
                </c:pt>
                <c:pt idx="758">
                  <c:v>21-Jul-17</c:v>
                </c:pt>
                <c:pt idx="759">
                  <c:v>28-Jul-17</c:v>
                </c:pt>
                <c:pt idx="760">
                  <c:v>4-Aug-17</c:v>
                </c:pt>
                <c:pt idx="761">
                  <c:v>11-Aug-17</c:v>
                </c:pt>
                <c:pt idx="762">
                  <c:v>18-Aug-17</c:v>
                </c:pt>
                <c:pt idx="763">
                  <c:v>25-Aug-17</c:v>
                </c:pt>
                <c:pt idx="764">
                  <c:v>1-Sep-17</c:v>
                </c:pt>
                <c:pt idx="765">
                  <c:v>8-Sep-17</c:v>
                </c:pt>
                <c:pt idx="766">
                  <c:v>15-Sep-17</c:v>
                </c:pt>
                <c:pt idx="767">
                  <c:v>22-Sep-17</c:v>
                </c:pt>
                <c:pt idx="768">
                  <c:v>29-Sep-17</c:v>
                </c:pt>
                <c:pt idx="769">
                  <c:v>6-Oct-17</c:v>
                </c:pt>
                <c:pt idx="770">
                  <c:v>13-Oct-17</c:v>
                </c:pt>
                <c:pt idx="771">
                  <c:v>20-Oct-17</c:v>
                </c:pt>
                <c:pt idx="772">
                  <c:v>27-Oct-17</c:v>
                </c:pt>
                <c:pt idx="773">
                  <c:v>3-Nov-17</c:v>
                </c:pt>
                <c:pt idx="774">
                  <c:v>10-Nov-17</c:v>
                </c:pt>
                <c:pt idx="775">
                  <c:v>17-Nov-17</c:v>
                </c:pt>
                <c:pt idx="776">
                  <c:v>24-Nov-17</c:v>
                </c:pt>
                <c:pt idx="777">
                  <c:v>1-Dec-17</c:v>
                </c:pt>
                <c:pt idx="778">
                  <c:v>8-Dec-17</c:v>
                </c:pt>
                <c:pt idx="779">
                  <c:v>15-Dec-17</c:v>
                </c:pt>
                <c:pt idx="780">
                  <c:v>Jan-17</c:v>
                </c:pt>
                <c:pt idx="781">
                  <c:v>29-Dec-17</c:v>
                </c:pt>
                <c:pt idx="782">
                  <c:v>'18</c:v>
                </c:pt>
                <c:pt idx="783">
                  <c:v>'18</c:v>
                </c:pt>
                <c:pt idx="784">
                  <c:v>'18</c:v>
                </c:pt>
                <c:pt idx="785">
                  <c:v>26-Jan-18</c:v>
                </c:pt>
                <c:pt idx="786">
                  <c:v>2-Feb-18</c:v>
                </c:pt>
                <c:pt idx="787">
                  <c:v>9-Feb-18</c:v>
                </c:pt>
                <c:pt idx="788">
                  <c:v>16-Feb-18</c:v>
                </c:pt>
                <c:pt idx="789">
                  <c:v>23-Feb-18</c:v>
                </c:pt>
                <c:pt idx="790">
                  <c:v>2-Mar-18</c:v>
                </c:pt>
                <c:pt idx="791">
                  <c:v>9-Mar-18</c:v>
                </c:pt>
                <c:pt idx="792">
                  <c:v>16-Mar-18</c:v>
                </c:pt>
                <c:pt idx="793">
                  <c:v>23-Mar-18</c:v>
                </c:pt>
                <c:pt idx="794">
                  <c:v>30-Mar-18</c:v>
                </c:pt>
                <c:pt idx="795">
                  <c:v>6-Apr-18</c:v>
                </c:pt>
                <c:pt idx="796">
                  <c:v>13-Apr-18</c:v>
                </c:pt>
                <c:pt idx="797">
                  <c:v>20-Apr-18</c:v>
                </c:pt>
                <c:pt idx="798">
                  <c:v>27-Apr-18</c:v>
                </c:pt>
                <c:pt idx="799">
                  <c:v>4-May-18</c:v>
                </c:pt>
                <c:pt idx="800">
                  <c:v>11-May-18</c:v>
                </c:pt>
                <c:pt idx="801">
                  <c:v>18-May-18</c:v>
                </c:pt>
                <c:pt idx="802">
                  <c:v>25-May-18</c:v>
                </c:pt>
                <c:pt idx="803">
                  <c:v>1-Jun-18</c:v>
                </c:pt>
                <c:pt idx="804">
                  <c:v>8-Jun-18</c:v>
                </c:pt>
                <c:pt idx="805">
                  <c:v>15-Jun-18</c:v>
                </c:pt>
                <c:pt idx="806">
                  <c:v>22-Jun-18</c:v>
                </c:pt>
                <c:pt idx="807">
                  <c:v>29-Jun-18</c:v>
                </c:pt>
                <c:pt idx="808">
                  <c:v>6-Jul-18</c:v>
                </c:pt>
                <c:pt idx="809">
                  <c:v>13-Jul-18</c:v>
                </c:pt>
                <c:pt idx="810">
                  <c:v>20-Jul-18</c:v>
                </c:pt>
                <c:pt idx="811">
                  <c:v>27-Jul-18</c:v>
                </c:pt>
                <c:pt idx="812">
                  <c:v>3-Aug-18</c:v>
                </c:pt>
                <c:pt idx="813">
                  <c:v>10-Aug-18</c:v>
                </c:pt>
                <c:pt idx="814">
                  <c:v>17-Aug-18</c:v>
                </c:pt>
                <c:pt idx="815">
                  <c:v>24-Aug-18</c:v>
                </c:pt>
                <c:pt idx="816">
                  <c:v>31-Aug-18</c:v>
                </c:pt>
                <c:pt idx="817">
                  <c:v>7-Sep-18</c:v>
                </c:pt>
                <c:pt idx="818">
                  <c:v>14-Sep-18</c:v>
                </c:pt>
                <c:pt idx="819">
                  <c:v>21-Sep-18</c:v>
                </c:pt>
                <c:pt idx="820">
                  <c:v>28-Sep-18</c:v>
                </c:pt>
                <c:pt idx="821">
                  <c:v>5-Oct-18</c:v>
                </c:pt>
                <c:pt idx="822">
                  <c:v>12-Oct-18</c:v>
                </c:pt>
                <c:pt idx="823">
                  <c:v>19-Oct-18</c:v>
                </c:pt>
                <c:pt idx="824">
                  <c:v>26-Oct-18</c:v>
                </c:pt>
                <c:pt idx="825">
                  <c:v>2-Nov-18</c:v>
                </c:pt>
                <c:pt idx="826">
                  <c:v>9-Nov-18</c:v>
                </c:pt>
                <c:pt idx="827">
                  <c:v>16-Nov-18</c:v>
                </c:pt>
                <c:pt idx="828">
                  <c:v>23-Nov-18</c:v>
                </c:pt>
                <c:pt idx="829">
                  <c:v>30-Nov-18</c:v>
                </c:pt>
                <c:pt idx="830">
                  <c:v>7-Dec-18</c:v>
                </c:pt>
                <c:pt idx="831">
                  <c:v>14-Dec-18</c:v>
                </c:pt>
                <c:pt idx="832">
                  <c:v>18</c:v>
                </c:pt>
                <c:pt idx="833">
                  <c:v>18</c:v>
                </c:pt>
                <c:pt idx="834">
                  <c:v>'19</c:v>
                </c:pt>
                <c:pt idx="835">
                  <c:v>'19</c:v>
                </c:pt>
                <c:pt idx="836">
                  <c:v>'19</c:v>
                </c:pt>
                <c:pt idx="837">
                  <c:v>25-Jan-19</c:v>
                </c:pt>
                <c:pt idx="838">
                  <c:v>19</c:v>
                </c:pt>
                <c:pt idx="839">
                  <c:v>8-Feb-19</c:v>
                </c:pt>
                <c:pt idx="840">
                  <c:v>15-Feb-19</c:v>
                </c:pt>
                <c:pt idx="841">
                  <c:v>22-Feb-19</c:v>
                </c:pt>
                <c:pt idx="842">
                  <c:v>1-Mar-19</c:v>
                </c:pt>
                <c:pt idx="843">
                  <c:v>8-Mar-19</c:v>
                </c:pt>
                <c:pt idx="844">
                  <c:v>15-Mar-19</c:v>
                </c:pt>
                <c:pt idx="845">
                  <c:v>22-Mar-19</c:v>
                </c:pt>
                <c:pt idx="846">
                  <c:v>29-Mar-19</c:v>
                </c:pt>
                <c:pt idx="847">
                  <c:v>5-Apr-19</c:v>
                </c:pt>
                <c:pt idx="848">
                  <c:v>12-Apr-19</c:v>
                </c:pt>
                <c:pt idx="849">
                  <c:v>19-Apr-19</c:v>
                </c:pt>
                <c:pt idx="850">
                  <c:v>26-Apr-19</c:v>
                </c:pt>
                <c:pt idx="851">
                  <c:v>3-May-19</c:v>
                </c:pt>
                <c:pt idx="852">
                  <c:v>10-May-19</c:v>
                </c:pt>
                <c:pt idx="853">
                  <c:v>17-May-19</c:v>
                </c:pt>
                <c:pt idx="854">
                  <c:v>24-May-19</c:v>
                </c:pt>
                <c:pt idx="855">
                  <c:v>31-May-19</c:v>
                </c:pt>
                <c:pt idx="856">
                  <c:v>7-Jun-19</c:v>
                </c:pt>
                <c:pt idx="857">
                  <c:v>14-Jun-19</c:v>
                </c:pt>
                <c:pt idx="858">
                  <c:v>21-Jun-19</c:v>
                </c:pt>
                <c:pt idx="859">
                  <c:v>28-Jun-19</c:v>
                </c:pt>
                <c:pt idx="860">
                  <c:v>5-Jul-19</c:v>
                </c:pt>
                <c:pt idx="861">
                  <c:v>12-Jul-19</c:v>
                </c:pt>
                <c:pt idx="862">
                  <c:v>19-Jul-19</c:v>
                </c:pt>
                <c:pt idx="863">
                  <c:v>26-Jul-19</c:v>
                </c:pt>
                <c:pt idx="864">
                  <c:v>2-Aug-19</c:v>
                </c:pt>
                <c:pt idx="865">
                  <c:v>9-Aug-19</c:v>
                </c:pt>
                <c:pt idx="866">
                  <c:v>16-Aug-19</c:v>
                </c:pt>
                <c:pt idx="867">
                  <c:v>23-Aug-19</c:v>
                </c:pt>
                <c:pt idx="868">
                  <c:v>30-Aug-19</c:v>
                </c:pt>
                <c:pt idx="869">
                  <c:v>6-Sep-19</c:v>
                </c:pt>
                <c:pt idx="870">
                  <c:v>13-Sep-19</c:v>
                </c:pt>
                <c:pt idx="871">
                  <c:v>20-Sep-19</c:v>
                </c:pt>
                <c:pt idx="872">
                  <c:v>27-Sep-19</c:v>
                </c:pt>
                <c:pt idx="873">
                  <c:v>4-Oct-19</c:v>
                </c:pt>
                <c:pt idx="874">
                  <c:v>11-Oct-19</c:v>
                </c:pt>
                <c:pt idx="875">
                  <c:v>18-Oct-19</c:v>
                </c:pt>
                <c:pt idx="876">
                  <c:v>25-Oct-19</c:v>
                </c:pt>
                <c:pt idx="877">
                  <c:v>Nov-19</c:v>
                </c:pt>
                <c:pt idx="878">
                  <c:v>8-Nov-19</c:v>
                </c:pt>
                <c:pt idx="879">
                  <c:v>15-Nov-19</c:v>
                </c:pt>
                <c:pt idx="880">
                  <c:v>22-Nov-19</c:v>
                </c:pt>
                <c:pt idx="881">
                  <c:v>29-Nov-19</c:v>
                </c:pt>
                <c:pt idx="882">
                  <c:v>6-Dec-19</c:v>
                </c:pt>
                <c:pt idx="883">
                  <c:v>Dec-19</c:v>
                </c:pt>
                <c:pt idx="884">
                  <c:v>20-Dec-19</c:v>
                </c:pt>
                <c:pt idx="885">
                  <c:v>27-Dec-19</c:v>
                </c:pt>
                <c:pt idx="886">
                  <c:v>Jan-20</c:v>
                </c:pt>
                <c:pt idx="887">
                  <c:v>Jan-20</c:v>
                </c:pt>
                <c:pt idx="888">
                  <c:v>Jan-20</c:v>
                </c:pt>
                <c:pt idx="889">
                  <c:v>20</c:v>
                </c:pt>
                <c:pt idx="890">
                  <c:v>20</c:v>
                </c:pt>
                <c:pt idx="891">
                  <c:v>7-Feb-20</c:v>
                </c:pt>
                <c:pt idx="892">
                  <c:v>Feb-20</c:v>
                </c:pt>
                <c:pt idx="893">
                  <c:v>21-Feb-20</c:v>
                </c:pt>
                <c:pt idx="894">
                  <c:v>28-Feb-20</c:v>
                </c:pt>
                <c:pt idx="895">
                  <c:v>6-Mar-20</c:v>
                </c:pt>
                <c:pt idx="896">
                  <c:v>Mar-20</c:v>
                </c:pt>
                <c:pt idx="897">
                  <c:v>20-Mar-20</c:v>
                </c:pt>
                <c:pt idx="898">
                  <c:v>27-Mar-20</c:v>
                </c:pt>
              </c:strCache>
            </c:strRef>
          </c:cat>
          <c:val>
            <c:numRef>
              <c:f>Sheet1!$B$2:$B$903</c:f>
              <c:numCache>
                <c:formatCode>General</c:formatCode>
                <c:ptCount val="902"/>
                <c:pt idx="0">
                  <c:v>42.71</c:v>
                </c:pt>
                <c:pt idx="1">
                  <c:v>44.41</c:v>
                </c:pt>
                <c:pt idx="2">
                  <c:v>40.85</c:v>
                </c:pt>
                <c:pt idx="3">
                  <c:v>41.58</c:v>
                </c:pt>
                <c:pt idx="4">
                  <c:v>36.22</c:v>
                </c:pt>
                <c:pt idx="5">
                  <c:v>41.48</c:v>
                </c:pt>
                <c:pt idx="6">
                  <c:v>38.520000000000003</c:v>
                </c:pt>
                <c:pt idx="7">
                  <c:v>35.94</c:v>
                </c:pt>
                <c:pt idx="8">
                  <c:v>30.57</c:v>
                </c:pt>
                <c:pt idx="9">
                  <c:v>39.83</c:v>
                </c:pt>
                <c:pt idx="10">
                  <c:v>42.01</c:v>
                </c:pt>
                <c:pt idx="11">
                  <c:v>37.64</c:v>
                </c:pt>
                <c:pt idx="12">
                  <c:v>41.63</c:v>
                </c:pt>
                <c:pt idx="13">
                  <c:v>38.28</c:v>
                </c:pt>
                <c:pt idx="14">
                  <c:v>36.729999999999997</c:v>
                </c:pt>
                <c:pt idx="15">
                  <c:v>39.94</c:v>
                </c:pt>
                <c:pt idx="16">
                  <c:v>38.96</c:v>
                </c:pt>
                <c:pt idx="17">
                  <c:v>40.31</c:v>
                </c:pt>
                <c:pt idx="18">
                  <c:v>38.01</c:v>
                </c:pt>
                <c:pt idx="19">
                  <c:v>41.47</c:v>
                </c:pt>
                <c:pt idx="20">
                  <c:v>38.520000000000003</c:v>
                </c:pt>
                <c:pt idx="21">
                  <c:v>40.15</c:v>
                </c:pt>
                <c:pt idx="22">
                  <c:v>38.979999999999997</c:v>
                </c:pt>
                <c:pt idx="23">
                  <c:v>43.4</c:v>
                </c:pt>
                <c:pt idx="24" formatCode="0.00">
                  <c:v>41.37</c:v>
                </c:pt>
                <c:pt idx="25" formatCode="0.00">
                  <c:v>39.11</c:v>
                </c:pt>
                <c:pt idx="26" formatCode="0.00">
                  <c:v>39.92</c:v>
                </c:pt>
                <c:pt idx="27" formatCode="0.00">
                  <c:v>39.450000000000003</c:v>
                </c:pt>
                <c:pt idx="28" formatCode="0.00">
                  <c:v>40.729999999999997</c:v>
                </c:pt>
                <c:pt idx="29" formatCode="0.00">
                  <c:v>38.14</c:v>
                </c:pt>
                <c:pt idx="30" formatCode="0.00">
                  <c:v>41.08</c:v>
                </c:pt>
                <c:pt idx="31" formatCode="0.00">
                  <c:v>39.270000000000003</c:v>
                </c:pt>
                <c:pt idx="32" formatCode="0.00">
                  <c:v>42.11</c:v>
                </c:pt>
                <c:pt idx="33" formatCode="0.00">
                  <c:v>44.7</c:v>
                </c:pt>
                <c:pt idx="34" formatCode="0.00">
                  <c:v>42.73</c:v>
                </c:pt>
                <c:pt idx="35" formatCode="0.00">
                  <c:v>39.29</c:v>
                </c:pt>
                <c:pt idx="36" formatCode="0.00">
                  <c:v>41.82</c:v>
                </c:pt>
                <c:pt idx="37" formatCode="0.00">
                  <c:v>42.2</c:v>
                </c:pt>
                <c:pt idx="38" formatCode="0.00">
                  <c:v>43</c:v>
                </c:pt>
                <c:pt idx="39" formatCode="0.00">
                  <c:v>44.72</c:v>
                </c:pt>
                <c:pt idx="40" formatCode="0.00">
                  <c:v>35.78</c:v>
                </c:pt>
                <c:pt idx="41" formatCode="0.00">
                  <c:v>39.729999999999997</c:v>
                </c:pt>
                <c:pt idx="42" formatCode="0.00">
                  <c:v>42.57</c:v>
                </c:pt>
                <c:pt idx="43" formatCode="0.00">
                  <c:v>40.36</c:v>
                </c:pt>
                <c:pt idx="44" formatCode="0.00">
                  <c:v>43.59</c:v>
                </c:pt>
                <c:pt idx="45" formatCode="0.00">
                  <c:v>50.2</c:v>
                </c:pt>
                <c:pt idx="46" formatCode="0.00">
                  <c:v>45.45</c:v>
                </c:pt>
                <c:pt idx="47" formatCode="0.00">
                  <c:v>41.44</c:v>
                </c:pt>
                <c:pt idx="48">
                  <c:v>48.36</c:v>
                </c:pt>
                <c:pt idx="49">
                  <c:v>48</c:v>
                </c:pt>
                <c:pt idx="50">
                  <c:v>42.96</c:v>
                </c:pt>
                <c:pt idx="51">
                  <c:v>53.21</c:v>
                </c:pt>
                <c:pt idx="52">
                  <c:v>47.26</c:v>
                </c:pt>
                <c:pt idx="53">
                  <c:v>47.98</c:v>
                </c:pt>
                <c:pt idx="54" formatCode="0.00">
                  <c:v>52.74</c:v>
                </c:pt>
                <c:pt idx="55" formatCode="0.00">
                  <c:v>54.91</c:v>
                </c:pt>
                <c:pt idx="56" formatCode="0.00">
                  <c:v>51.27</c:v>
                </c:pt>
                <c:pt idx="57" formatCode="0.00">
                  <c:v>51.38</c:v>
                </c:pt>
                <c:pt idx="58" formatCode="0.00">
                  <c:v>51.81</c:v>
                </c:pt>
                <c:pt idx="59" formatCode="0.00">
                  <c:v>49.46</c:v>
                </c:pt>
                <c:pt idx="60" formatCode="0.00">
                  <c:v>49.43</c:v>
                </c:pt>
                <c:pt idx="61" formatCode="0.00">
                  <c:v>52.73</c:v>
                </c:pt>
                <c:pt idx="62" formatCode="0.00">
                  <c:v>44.44</c:v>
                </c:pt>
                <c:pt idx="63" formatCode="0.00">
                  <c:v>51.57</c:v>
                </c:pt>
                <c:pt idx="64" formatCode="0.00">
                  <c:v>55.88</c:v>
                </c:pt>
                <c:pt idx="65" formatCode="0.00">
                  <c:v>51.72</c:v>
                </c:pt>
                <c:pt idx="66" formatCode="0.00">
                  <c:v>51.88</c:v>
                </c:pt>
                <c:pt idx="67" formatCode="0.00">
                  <c:v>50.7</c:v>
                </c:pt>
                <c:pt idx="68" formatCode="0.00">
                  <c:v>49.66</c:v>
                </c:pt>
                <c:pt idx="69" formatCode="0.00">
                  <c:v>55.22</c:v>
                </c:pt>
                <c:pt idx="70" formatCode="0.00">
                  <c:v>52</c:v>
                </c:pt>
                <c:pt idx="71" formatCode="0.00">
                  <c:v>49.73</c:v>
                </c:pt>
                <c:pt idx="72" formatCode="0.00">
                  <c:v>52.11</c:v>
                </c:pt>
                <c:pt idx="73" formatCode="0.00">
                  <c:v>52.88</c:v>
                </c:pt>
                <c:pt idx="74" formatCode="0.00">
                  <c:v>49.44</c:v>
                </c:pt>
                <c:pt idx="75" formatCode="0.00">
                  <c:v>50.28</c:v>
                </c:pt>
                <c:pt idx="76" formatCode="0.00">
                  <c:v>52.94</c:v>
                </c:pt>
                <c:pt idx="77" formatCode="0.00">
                  <c:v>50.56</c:v>
                </c:pt>
                <c:pt idx="78" formatCode="0.00">
                  <c:v>56.61</c:v>
                </c:pt>
                <c:pt idx="79" formatCode="0.00">
                  <c:v>52.51</c:v>
                </c:pt>
                <c:pt idx="80" formatCode="0.00">
                  <c:v>46.59</c:v>
                </c:pt>
                <c:pt idx="81" formatCode="0.00">
                  <c:v>52.94</c:v>
                </c:pt>
                <c:pt idx="82" formatCode="0.00">
                  <c:v>55.31</c:v>
                </c:pt>
                <c:pt idx="83" formatCode="0.00">
                  <c:v>53.23</c:v>
                </c:pt>
                <c:pt idx="84" formatCode="0.00">
                  <c:v>49</c:v>
                </c:pt>
                <c:pt idx="85" formatCode="0.00">
                  <c:v>47.96</c:v>
                </c:pt>
                <c:pt idx="86" formatCode="0.00">
                  <c:v>49.5</c:v>
                </c:pt>
                <c:pt idx="87" formatCode="0.00">
                  <c:v>50.5</c:v>
                </c:pt>
                <c:pt idx="88" formatCode="0.00">
                  <c:v>45.45</c:v>
                </c:pt>
                <c:pt idx="89" formatCode="0.00">
                  <c:v>46.81</c:v>
                </c:pt>
                <c:pt idx="90" formatCode="0.00">
                  <c:v>47.52</c:v>
                </c:pt>
                <c:pt idx="91" formatCode="0.00">
                  <c:v>43.98</c:v>
                </c:pt>
                <c:pt idx="92" formatCode="0.00">
                  <c:v>46.88</c:v>
                </c:pt>
                <c:pt idx="93" formatCode="0.00">
                  <c:v>47.32</c:v>
                </c:pt>
                <c:pt idx="94" formatCode="0.00">
                  <c:v>46.04</c:v>
                </c:pt>
                <c:pt idx="95" formatCode="0.00">
                  <c:v>44.85</c:v>
                </c:pt>
                <c:pt idx="96" formatCode="0.00">
                  <c:v>44.5</c:v>
                </c:pt>
                <c:pt idx="97" formatCode="0.00">
                  <c:v>47.98</c:v>
                </c:pt>
                <c:pt idx="98" formatCode="0.00">
                  <c:v>47.3</c:v>
                </c:pt>
                <c:pt idx="99" formatCode="0.00">
                  <c:v>54.3</c:v>
                </c:pt>
                <c:pt idx="100" formatCode="0.00">
                  <c:v>51.16</c:v>
                </c:pt>
                <c:pt idx="101" formatCode="0.00">
                  <c:v>49.56</c:v>
                </c:pt>
                <c:pt idx="102" formatCode="0.00">
                  <c:v>50.45</c:v>
                </c:pt>
                <c:pt idx="103" formatCode="0.00">
                  <c:v>49.4</c:v>
                </c:pt>
                <c:pt idx="104" formatCode="0.00">
                  <c:v>52.69</c:v>
                </c:pt>
                <c:pt idx="105" formatCode="0.00">
                  <c:v>50</c:v>
                </c:pt>
                <c:pt idx="106" formatCode="0.00">
                  <c:v>45.95</c:v>
                </c:pt>
                <c:pt idx="107" formatCode="0.00">
                  <c:v>51.92</c:v>
                </c:pt>
                <c:pt idx="108" formatCode="0.00">
                  <c:v>54.95</c:v>
                </c:pt>
                <c:pt idx="109" formatCode="0.00">
                  <c:v>54.81</c:v>
                </c:pt>
                <c:pt idx="110" formatCode="0.00">
                  <c:v>51.52</c:v>
                </c:pt>
                <c:pt idx="111" formatCode="0.00">
                  <c:v>56.67</c:v>
                </c:pt>
                <c:pt idx="112" formatCode="0.00">
                  <c:v>56.72</c:v>
                </c:pt>
                <c:pt idx="113" formatCode="0.00">
                  <c:v>55.19</c:v>
                </c:pt>
                <c:pt idx="114" formatCode="0.00">
                  <c:v>55.15</c:v>
                </c:pt>
                <c:pt idx="115" formatCode="0.00">
                  <c:v>55.64</c:v>
                </c:pt>
                <c:pt idx="116" formatCode="0.00">
                  <c:v>59.2</c:v>
                </c:pt>
                <c:pt idx="117" formatCode="0.00">
                  <c:v>55.12</c:v>
                </c:pt>
                <c:pt idx="118" formatCode="0.00">
                  <c:v>54.17</c:v>
                </c:pt>
                <c:pt idx="119" formatCode="0.00">
                  <c:v>61.48</c:v>
                </c:pt>
                <c:pt idx="120" formatCode="0.00">
                  <c:v>54.24</c:v>
                </c:pt>
                <c:pt idx="121" formatCode="0.00">
                  <c:v>53.49</c:v>
                </c:pt>
                <c:pt idx="122" formatCode="0.00">
                  <c:v>57.46</c:v>
                </c:pt>
                <c:pt idx="123" formatCode="0.00">
                  <c:v>52.07</c:v>
                </c:pt>
                <c:pt idx="124" formatCode="0.00">
                  <c:v>47.71</c:v>
                </c:pt>
                <c:pt idx="125" formatCode="0.00">
                  <c:v>51.35</c:v>
                </c:pt>
                <c:pt idx="126" formatCode="0.00">
                  <c:v>51.82</c:v>
                </c:pt>
                <c:pt idx="127" formatCode="0.00">
                  <c:v>48.6</c:v>
                </c:pt>
                <c:pt idx="128" formatCode="0.00">
                  <c:v>50</c:v>
                </c:pt>
                <c:pt idx="129" formatCode="0.00">
                  <c:v>53.45</c:v>
                </c:pt>
                <c:pt idx="130" formatCode="0.00">
                  <c:v>48.31</c:v>
                </c:pt>
                <c:pt idx="131" formatCode="0.00">
                  <c:v>50</c:v>
                </c:pt>
                <c:pt idx="132" formatCode="0.00">
                  <c:v>45.3</c:v>
                </c:pt>
                <c:pt idx="133" formatCode="0.00">
                  <c:v>47.75</c:v>
                </c:pt>
                <c:pt idx="134" formatCode="0.00">
                  <c:v>53.78</c:v>
                </c:pt>
                <c:pt idx="135" formatCode="0.00">
                  <c:v>50.85</c:v>
                </c:pt>
                <c:pt idx="136" formatCode="0.00">
                  <c:v>44.54</c:v>
                </c:pt>
                <c:pt idx="137" formatCode="0.00">
                  <c:v>55.26</c:v>
                </c:pt>
                <c:pt idx="138" formatCode="0.00">
                  <c:v>50.91</c:v>
                </c:pt>
                <c:pt idx="139" formatCode="0.00">
                  <c:v>49.12</c:v>
                </c:pt>
                <c:pt idx="140" formatCode="0.00">
                  <c:v>58</c:v>
                </c:pt>
                <c:pt idx="141" formatCode="0.00">
                  <c:v>53.7</c:v>
                </c:pt>
                <c:pt idx="142" formatCode="0.00">
                  <c:v>50.88</c:v>
                </c:pt>
                <c:pt idx="143" formatCode="0.00">
                  <c:v>52.34</c:v>
                </c:pt>
                <c:pt idx="144" formatCode="0.00">
                  <c:v>54.03</c:v>
                </c:pt>
                <c:pt idx="145" formatCode="0.00">
                  <c:v>58.62</c:v>
                </c:pt>
                <c:pt idx="146" formatCode="0.00">
                  <c:v>56.19</c:v>
                </c:pt>
                <c:pt idx="147" formatCode="0.00">
                  <c:v>60.8</c:v>
                </c:pt>
                <c:pt idx="148" formatCode="0.00">
                  <c:v>59.82</c:v>
                </c:pt>
                <c:pt idx="149" formatCode="0.00">
                  <c:v>61.48</c:v>
                </c:pt>
                <c:pt idx="150" formatCode="0.00">
                  <c:v>56.25</c:v>
                </c:pt>
                <c:pt idx="151" formatCode="0.00">
                  <c:v>60.16</c:v>
                </c:pt>
                <c:pt idx="152" formatCode="0.00">
                  <c:v>63.39</c:v>
                </c:pt>
                <c:pt idx="153" formatCode="0.00">
                  <c:v>65.69</c:v>
                </c:pt>
                <c:pt idx="154" formatCode="0.00">
                  <c:v>65.709999999999994</c:v>
                </c:pt>
                <c:pt idx="155" formatCode="0.00">
                  <c:v>66.23</c:v>
                </c:pt>
                <c:pt idx="156" formatCode="0.00">
                  <c:v>63.27</c:v>
                </c:pt>
                <c:pt idx="157" formatCode="0.00">
                  <c:v>59</c:v>
                </c:pt>
                <c:pt idx="158" formatCode="0.00">
                  <c:v>64.95</c:v>
                </c:pt>
                <c:pt idx="159" formatCode="0.00">
                  <c:v>59.79</c:v>
                </c:pt>
                <c:pt idx="160" formatCode="0.00">
                  <c:v>62.73</c:v>
                </c:pt>
                <c:pt idx="161" formatCode="0.00">
                  <c:v>58.87</c:v>
                </c:pt>
                <c:pt idx="162" formatCode="0.00">
                  <c:v>60.68</c:v>
                </c:pt>
                <c:pt idx="163" formatCode="0.00">
                  <c:v>59.48</c:v>
                </c:pt>
                <c:pt idx="164" formatCode="0.00">
                  <c:v>54.31</c:v>
                </c:pt>
                <c:pt idx="165" formatCode="0.00">
                  <c:v>60.38</c:v>
                </c:pt>
                <c:pt idx="166" formatCode="0.00">
                  <c:v>57.69</c:v>
                </c:pt>
                <c:pt idx="167" formatCode="0.00">
                  <c:v>54.05</c:v>
                </c:pt>
                <c:pt idx="168" formatCode="0.00">
                  <c:v>57.66</c:v>
                </c:pt>
                <c:pt idx="169" formatCode="0.00">
                  <c:v>58.1</c:v>
                </c:pt>
                <c:pt idx="170" formatCode="0.00">
                  <c:v>60.4</c:v>
                </c:pt>
                <c:pt idx="171" formatCode="0.00">
                  <c:v>59</c:v>
                </c:pt>
                <c:pt idx="172" formatCode="0.00">
                  <c:v>54.29</c:v>
                </c:pt>
                <c:pt idx="173" formatCode="0.00">
                  <c:v>57.28</c:v>
                </c:pt>
                <c:pt idx="174" formatCode="0.00">
                  <c:v>53.57</c:v>
                </c:pt>
                <c:pt idx="175" formatCode="0.00">
                  <c:v>62.14</c:v>
                </c:pt>
                <c:pt idx="176" formatCode="0.00">
                  <c:v>60.82</c:v>
                </c:pt>
                <c:pt idx="177" formatCode="0.00">
                  <c:v>54.63</c:v>
                </c:pt>
                <c:pt idx="178" formatCode="0.00">
                  <c:v>55.14</c:v>
                </c:pt>
                <c:pt idx="179" formatCode="0.00">
                  <c:v>59.57</c:v>
                </c:pt>
                <c:pt idx="180" formatCode="0.00">
                  <c:v>56.19</c:v>
                </c:pt>
                <c:pt idx="181" formatCode="0.00">
                  <c:v>57.27</c:v>
                </c:pt>
                <c:pt idx="182" formatCode="0.00">
                  <c:v>58.7</c:v>
                </c:pt>
                <c:pt idx="183" formatCode="0.00">
                  <c:v>52.69</c:v>
                </c:pt>
                <c:pt idx="184" formatCode="0.00">
                  <c:v>53.7</c:v>
                </c:pt>
                <c:pt idx="185" formatCode="0.00">
                  <c:v>52</c:v>
                </c:pt>
                <c:pt idx="186" formatCode="0.00">
                  <c:v>51.79</c:v>
                </c:pt>
                <c:pt idx="187" formatCode="0.00">
                  <c:v>51.38</c:v>
                </c:pt>
                <c:pt idx="188" formatCode="0.00">
                  <c:v>54.05</c:v>
                </c:pt>
                <c:pt idx="189" formatCode="0.00">
                  <c:v>51.92</c:v>
                </c:pt>
                <c:pt idx="190" formatCode="0.00">
                  <c:v>51.46</c:v>
                </c:pt>
                <c:pt idx="191" formatCode="0.00">
                  <c:v>45.79</c:v>
                </c:pt>
                <c:pt idx="192" formatCode="0.00">
                  <c:v>49.48</c:v>
                </c:pt>
                <c:pt idx="193" formatCode="0.00">
                  <c:v>50.54</c:v>
                </c:pt>
                <c:pt idx="194" formatCode="0.00">
                  <c:v>52.17</c:v>
                </c:pt>
                <c:pt idx="195" formatCode="0.00">
                  <c:v>49.09</c:v>
                </c:pt>
                <c:pt idx="196" formatCode="0.00">
                  <c:v>48.45</c:v>
                </c:pt>
                <c:pt idx="197" formatCode="0.00">
                  <c:v>50.56</c:v>
                </c:pt>
                <c:pt idx="198" formatCode="0.00">
                  <c:v>49.45</c:v>
                </c:pt>
                <c:pt idx="199" formatCode="0.00">
                  <c:v>48.51</c:v>
                </c:pt>
                <c:pt idx="200" formatCode="0.00">
                  <c:v>51.61</c:v>
                </c:pt>
                <c:pt idx="201" formatCode="0.00">
                  <c:v>45.65</c:v>
                </c:pt>
                <c:pt idx="202" formatCode="0.00">
                  <c:v>50</c:v>
                </c:pt>
                <c:pt idx="203" formatCode="0.00">
                  <c:v>47.87</c:v>
                </c:pt>
                <c:pt idx="204" formatCode="0.00">
                  <c:v>48.6</c:v>
                </c:pt>
                <c:pt idx="205" formatCode="0.00">
                  <c:v>44.12</c:v>
                </c:pt>
                <c:pt idx="206" formatCode="0.00">
                  <c:v>46.94</c:v>
                </c:pt>
                <c:pt idx="207" formatCode="0.00">
                  <c:v>51.35</c:v>
                </c:pt>
                <c:pt idx="208" formatCode="0.00">
                  <c:v>52.25</c:v>
                </c:pt>
                <c:pt idx="209" formatCode="0.00">
                  <c:v>52.78</c:v>
                </c:pt>
                <c:pt idx="210" formatCode="0.00">
                  <c:v>51.61</c:v>
                </c:pt>
                <c:pt idx="211" formatCode="0.00">
                  <c:v>56.73</c:v>
                </c:pt>
                <c:pt idx="212" formatCode="0.00">
                  <c:v>54.55</c:v>
                </c:pt>
                <c:pt idx="213" formatCode="0.00">
                  <c:v>52.83</c:v>
                </c:pt>
                <c:pt idx="214" formatCode="0.00">
                  <c:v>54.46</c:v>
                </c:pt>
                <c:pt idx="215" formatCode="0.00">
                  <c:v>51.55</c:v>
                </c:pt>
                <c:pt idx="216" formatCode="0.00">
                  <c:v>48.48</c:v>
                </c:pt>
                <c:pt idx="217" formatCode="0.00">
                  <c:v>52.75</c:v>
                </c:pt>
                <c:pt idx="218" formatCode="0.00">
                  <c:v>58.95</c:v>
                </c:pt>
                <c:pt idx="219" formatCode="0.00">
                  <c:v>55.66</c:v>
                </c:pt>
                <c:pt idx="220" formatCode="0.00">
                  <c:v>54.08</c:v>
                </c:pt>
                <c:pt idx="221" formatCode="0.00">
                  <c:v>55.68</c:v>
                </c:pt>
                <c:pt idx="222" formatCode="0.00">
                  <c:v>53.41</c:v>
                </c:pt>
                <c:pt idx="223" formatCode="0.00">
                  <c:v>45.16</c:v>
                </c:pt>
                <c:pt idx="224" formatCode="0.00">
                  <c:v>48.91</c:v>
                </c:pt>
                <c:pt idx="225" formatCode="0.00">
                  <c:v>48.78</c:v>
                </c:pt>
                <c:pt idx="226" formatCode="0.00">
                  <c:v>48.75</c:v>
                </c:pt>
                <c:pt idx="227" formatCode="0.00">
                  <c:v>46.25</c:v>
                </c:pt>
                <c:pt idx="228" formatCode="0.00">
                  <c:v>48.78</c:v>
                </c:pt>
                <c:pt idx="229" formatCode="0.00">
                  <c:v>41.86</c:v>
                </c:pt>
                <c:pt idx="230" formatCode="0.00">
                  <c:v>45.78</c:v>
                </c:pt>
                <c:pt idx="231" formatCode="0.00">
                  <c:v>45.88</c:v>
                </c:pt>
                <c:pt idx="232" formatCode="0.00">
                  <c:v>48.28</c:v>
                </c:pt>
                <c:pt idx="233" formatCode="0.00">
                  <c:v>45.12</c:v>
                </c:pt>
                <c:pt idx="234" formatCode="0.00">
                  <c:v>45</c:v>
                </c:pt>
                <c:pt idx="235" formatCode="0.00">
                  <c:v>46.84</c:v>
                </c:pt>
                <c:pt idx="236" formatCode="0.00">
                  <c:v>52.17</c:v>
                </c:pt>
                <c:pt idx="237" formatCode="0.00">
                  <c:v>51.35</c:v>
                </c:pt>
                <c:pt idx="238" formatCode="0.00">
                  <c:v>46.99</c:v>
                </c:pt>
                <c:pt idx="239" formatCode="0.00">
                  <c:v>43.06</c:v>
                </c:pt>
                <c:pt idx="240" formatCode="0.00">
                  <c:v>42.11</c:v>
                </c:pt>
                <c:pt idx="241" formatCode="0.00">
                  <c:v>44.68</c:v>
                </c:pt>
                <c:pt idx="242" formatCode="0.00">
                  <c:v>40.909999999999997</c:v>
                </c:pt>
                <c:pt idx="243" formatCode="0.00">
                  <c:v>43.96</c:v>
                </c:pt>
                <c:pt idx="244" formatCode="0.00">
                  <c:v>46.15</c:v>
                </c:pt>
                <c:pt idx="245" formatCode="0.00">
                  <c:v>47.13</c:v>
                </c:pt>
                <c:pt idx="246" formatCode="0.00">
                  <c:v>51.16</c:v>
                </c:pt>
                <c:pt idx="247" formatCode="0.00">
                  <c:v>48.78</c:v>
                </c:pt>
                <c:pt idx="248" formatCode="0.00">
                  <c:v>52.94</c:v>
                </c:pt>
                <c:pt idx="249" formatCode="0.00">
                  <c:v>53.01</c:v>
                </c:pt>
                <c:pt idx="250" formatCode="0.00">
                  <c:v>52.44</c:v>
                </c:pt>
                <c:pt idx="251" formatCode="0.00">
                  <c:v>56.47</c:v>
                </c:pt>
                <c:pt idx="252" formatCode="0.00">
                  <c:v>50.62</c:v>
                </c:pt>
                <c:pt idx="253" formatCode="0.00">
                  <c:v>52.75</c:v>
                </c:pt>
                <c:pt idx="254" formatCode="0.00">
                  <c:v>51.9</c:v>
                </c:pt>
                <c:pt idx="255" formatCode="0.00">
                  <c:v>49.4</c:v>
                </c:pt>
                <c:pt idx="256" formatCode="0.00">
                  <c:v>47.5</c:v>
                </c:pt>
                <c:pt idx="257" formatCode="0.00">
                  <c:v>48.1</c:v>
                </c:pt>
                <c:pt idx="258" formatCode="0.00">
                  <c:v>51.19</c:v>
                </c:pt>
                <c:pt idx="259" formatCode="0.00">
                  <c:v>57.14</c:v>
                </c:pt>
                <c:pt idx="260" formatCode="0.00">
                  <c:v>54.55</c:v>
                </c:pt>
                <c:pt idx="261" formatCode="0.00">
                  <c:v>51.19</c:v>
                </c:pt>
                <c:pt idx="262" formatCode="0.00">
                  <c:v>50</c:v>
                </c:pt>
                <c:pt idx="263" formatCode="0.00">
                  <c:v>43.37</c:v>
                </c:pt>
                <c:pt idx="264" formatCode="0.00">
                  <c:v>50</c:v>
                </c:pt>
                <c:pt idx="265" formatCode="0.00">
                  <c:v>48.86</c:v>
                </c:pt>
                <c:pt idx="266" formatCode="0.00">
                  <c:v>49.46</c:v>
                </c:pt>
                <c:pt idx="267" formatCode="0.00">
                  <c:v>50</c:v>
                </c:pt>
                <c:pt idx="268" formatCode="0.00">
                  <c:v>48.19</c:v>
                </c:pt>
                <c:pt idx="269" formatCode="0.00">
                  <c:v>52.7</c:v>
                </c:pt>
                <c:pt idx="270" formatCode="0.00">
                  <c:v>45.98</c:v>
                </c:pt>
                <c:pt idx="271" formatCode="0.00">
                  <c:v>46.81</c:v>
                </c:pt>
                <c:pt idx="272" formatCode="0.00">
                  <c:v>47.25</c:v>
                </c:pt>
                <c:pt idx="273" formatCode="0.00">
                  <c:v>49.41</c:v>
                </c:pt>
                <c:pt idx="274" formatCode="0.00">
                  <c:v>45.78</c:v>
                </c:pt>
                <c:pt idx="275" formatCode="0.00">
                  <c:v>41.86</c:v>
                </c:pt>
                <c:pt idx="276" formatCode="0.00">
                  <c:v>39.020000000000003</c:v>
                </c:pt>
                <c:pt idx="277" formatCode="0.00">
                  <c:v>52.38</c:v>
                </c:pt>
                <c:pt idx="278" formatCode="0.00">
                  <c:v>45.33</c:v>
                </c:pt>
                <c:pt idx="279" formatCode="0.00">
                  <c:v>46.15</c:v>
                </c:pt>
                <c:pt idx="280" formatCode="0.00">
                  <c:v>48.75</c:v>
                </c:pt>
                <c:pt idx="281" formatCode="0.00">
                  <c:v>48.68</c:v>
                </c:pt>
                <c:pt idx="282" formatCode="0.00">
                  <c:v>48.1</c:v>
                </c:pt>
                <c:pt idx="283" formatCode="0.00">
                  <c:v>50</c:v>
                </c:pt>
                <c:pt idx="284" formatCode="0.00">
                  <c:v>45.68</c:v>
                </c:pt>
                <c:pt idx="285" formatCode="0.00">
                  <c:v>51.25</c:v>
                </c:pt>
                <c:pt idx="286" formatCode="0.00">
                  <c:v>51.69</c:v>
                </c:pt>
                <c:pt idx="287" formatCode="0.00">
                  <c:v>48.75</c:v>
                </c:pt>
                <c:pt idx="288" formatCode="0.00">
                  <c:v>48.1</c:v>
                </c:pt>
                <c:pt idx="289" formatCode="0.00">
                  <c:v>53.66</c:v>
                </c:pt>
                <c:pt idx="290" formatCode="0.00">
                  <c:v>46.25</c:v>
                </c:pt>
                <c:pt idx="291" formatCode="0.00">
                  <c:v>49.33</c:v>
                </c:pt>
                <c:pt idx="292" formatCode="0.00">
                  <c:v>49.33</c:v>
                </c:pt>
                <c:pt idx="293" formatCode="0.00">
                  <c:v>44.58</c:v>
                </c:pt>
                <c:pt idx="294" formatCode="0.00">
                  <c:v>47.62</c:v>
                </c:pt>
                <c:pt idx="295" formatCode="0.00">
                  <c:v>45.21</c:v>
                </c:pt>
                <c:pt idx="296" formatCode="0.00">
                  <c:v>52.94</c:v>
                </c:pt>
                <c:pt idx="297" formatCode="0.00">
                  <c:v>43.28</c:v>
                </c:pt>
                <c:pt idx="298" formatCode="0.00">
                  <c:v>39.74</c:v>
                </c:pt>
                <c:pt idx="299" formatCode="0.00">
                  <c:v>47.5</c:v>
                </c:pt>
                <c:pt idx="300" formatCode="0.00">
                  <c:v>30.95</c:v>
                </c:pt>
                <c:pt idx="301" formatCode="0.00">
                  <c:v>35.71</c:v>
                </c:pt>
                <c:pt idx="302" formatCode="0.00">
                  <c:v>35.06</c:v>
                </c:pt>
                <c:pt idx="303" formatCode="0.00">
                  <c:v>35.799999999999997</c:v>
                </c:pt>
                <c:pt idx="304" formatCode="0.00">
                  <c:v>30.88</c:v>
                </c:pt>
                <c:pt idx="305" formatCode="0.00">
                  <c:v>30.38</c:v>
                </c:pt>
                <c:pt idx="306" formatCode="0.00">
                  <c:v>27.71</c:v>
                </c:pt>
                <c:pt idx="307" formatCode="0.00">
                  <c:v>28.57</c:v>
                </c:pt>
                <c:pt idx="308" formatCode="0.00">
                  <c:v>26.25</c:v>
                </c:pt>
                <c:pt idx="309" formatCode="0.00">
                  <c:v>29.23</c:v>
                </c:pt>
                <c:pt idx="310" formatCode="0.00">
                  <c:v>27.27</c:v>
                </c:pt>
                <c:pt idx="311" formatCode="0.00">
                  <c:v>32.31</c:v>
                </c:pt>
                <c:pt idx="312" formatCode="0.00">
                  <c:v>32.79</c:v>
                </c:pt>
                <c:pt idx="313" formatCode="0.00">
                  <c:v>32.979999999999997</c:v>
                </c:pt>
                <c:pt idx="314" formatCode="0.00">
                  <c:v>35</c:v>
                </c:pt>
                <c:pt idx="315" formatCode="0.00">
                  <c:v>28.17</c:v>
                </c:pt>
                <c:pt idx="316" formatCode="0.00">
                  <c:v>35.14</c:v>
                </c:pt>
                <c:pt idx="317" formatCode="0.00">
                  <c:v>28.57</c:v>
                </c:pt>
                <c:pt idx="318" formatCode="0.00">
                  <c:v>37.31</c:v>
                </c:pt>
                <c:pt idx="319" formatCode="0.00">
                  <c:v>25.33</c:v>
                </c:pt>
                <c:pt idx="320" formatCode="0.00">
                  <c:v>25</c:v>
                </c:pt>
                <c:pt idx="321" formatCode="0.00">
                  <c:v>27.54</c:v>
                </c:pt>
                <c:pt idx="322" formatCode="0.00">
                  <c:v>27.78</c:v>
                </c:pt>
                <c:pt idx="323" formatCode="0.00">
                  <c:v>21.54</c:v>
                </c:pt>
                <c:pt idx="324" formatCode="0.00">
                  <c:v>20.78</c:v>
                </c:pt>
                <c:pt idx="325" formatCode="0.00">
                  <c:v>21.62</c:v>
                </c:pt>
                <c:pt idx="326" formatCode="0.00">
                  <c:v>27.27</c:v>
                </c:pt>
                <c:pt idx="327" formatCode="0.00">
                  <c:v>25.76</c:v>
                </c:pt>
                <c:pt idx="328" formatCode="0.00">
                  <c:v>35.590000000000003</c:v>
                </c:pt>
                <c:pt idx="329" formatCode="0.00">
                  <c:v>32.840000000000003</c:v>
                </c:pt>
                <c:pt idx="330" formatCode="0.00">
                  <c:v>32.880000000000003</c:v>
                </c:pt>
                <c:pt idx="331" formatCode="0.00">
                  <c:v>32.880000000000003</c:v>
                </c:pt>
                <c:pt idx="332" formatCode="0.00">
                  <c:v>26.47</c:v>
                </c:pt>
                <c:pt idx="333" formatCode="0.00">
                  <c:v>30</c:v>
                </c:pt>
                <c:pt idx="334" formatCode="0.00">
                  <c:v>35.19</c:v>
                </c:pt>
                <c:pt idx="335" formatCode="0.00">
                  <c:v>30</c:v>
                </c:pt>
                <c:pt idx="336" formatCode="0.00">
                  <c:v>33.33</c:v>
                </c:pt>
                <c:pt idx="337" formatCode="0.00">
                  <c:v>31.75</c:v>
                </c:pt>
                <c:pt idx="338" formatCode="0.00">
                  <c:v>32.69</c:v>
                </c:pt>
                <c:pt idx="339" formatCode="0.00">
                  <c:v>23.19</c:v>
                </c:pt>
                <c:pt idx="340" formatCode="0.00">
                  <c:v>31.25</c:v>
                </c:pt>
                <c:pt idx="341" formatCode="0.00">
                  <c:v>34.479999999999997</c:v>
                </c:pt>
                <c:pt idx="342" formatCode="0.00">
                  <c:v>36.67</c:v>
                </c:pt>
                <c:pt idx="343" formatCode="0.00">
                  <c:v>44.64</c:v>
                </c:pt>
                <c:pt idx="344" formatCode="0.00">
                  <c:v>40.35</c:v>
                </c:pt>
                <c:pt idx="345" formatCode="0.00">
                  <c:v>43.75</c:v>
                </c:pt>
                <c:pt idx="346" formatCode="0.00">
                  <c:v>38.18</c:v>
                </c:pt>
                <c:pt idx="347" formatCode="0.00">
                  <c:v>36.840000000000003</c:v>
                </c:pt>
                <c:pt idx="348" formatCode="0.00">
                  <c:v>39.659999999999997</c:v>
                </c:pt>
                <c:pt idx="349" formatCode="0.00">
                  <c:v>39.06</c:v>
                </c:pt>
                <c:pt idx="350" formatCode="0.00">
                  <c:v>40</c:v>
                </c:pt>
                <c:pt idx="351" formatCode="0.00">
                  <c:v>36.51</c:v>
                </c:pt>
                <c:pt idx="352" formatCode="0.00">
                  <c:v>37.5</c:v>
                </c:pt>
                <c:pt idx="353" formatCode="0.00">
                  <c:v>38.46</c:v>
                </c:pt>
                <c:pt idx="354" formatCode="0.00">
                  <c:v>40.98</c:v>
                </c:pt>
                <c:pt idx="355" formatCode="0.00">
                  <c:v>38.46</c:v>
                </c:pt>
                <c:pt idx="356" formatCode="0.00">
                  <c:v>38.18</c:v>
                </c:pt>
                <c:pt idx="357" formatCode="0.00">
                  <c:v>45.9</c:v>
                </c:pt>
                <c:pt idx="358" formatCode="0.00">
                  <c:v>43.08</c:v>
                </c:pt>
                <c:pt idx="359" formatCode="0.00">
                  <c:v>35.42</c:v>
                </c:pt>
                <c:pt idx="360" formatCode="0.00">
                  <c:v>44.44</c:v>
                </c:pt>
                <c:pt idx="361" formatCode="0.00">
                  <c:v>34.04</c:v>
                </c:pt>
                <c:pt idx="362" formatCode="0.00">
                  <c:v>43.14</c:v>
                </c:pt>
                <c:pt idx="363" formatCode="0.00">
                  <c:v>45.45</c:v>
                </c:pt>
                <c:pt idx="364" formatCode="0.00">
                  <c:v>45</c:v>
                </c:pt>
                <c:pt idx="365" formatCode="0.00">
                  <c:v>43.64</c:v>
                </c:pt>
                <c:pt idx="366" formatCode="0.00">
                  <c:v>43.86</c:v>
                </c:pt>
                <c:pt idx="367" formatCode="0.00">
                  <c:v>44.44</c:v>
                </c:pt>
                <c:pt idx="368" formatCode="0.00">
                  <c:v>45.76</c:v>
                </c:pt>
                <c:pt idx="369" formatCode="0.00">
                  <c:v>42.62</c:v>
                </c:pt>
                <c:pt idx="370" formatCode="0.00">
                  <c:v>48</c:v>
                </c:pt>
                <c:pt idx="371" formatCode="0.00">
                  <c:v>43.14</c:v>
                </c:pt>
                <c:pt idx="372" formatCode="0.00">
                  <c:v>36.51</c:v>
                </c:pt>
                <c:pt idx="373" formatCode="0.00">
                  <c:v>44.44</c:v>
                </c:pt>
                <c:pt idx="374" formatCode="0.00">
                  <c:v>38.46</c:v>
                </c:pt>
                <c:pt idx="375" formatCode="0.00">
                  <c:v>35.19</c:v>
                </c:pt>
                <c:pt idx="376" formatCode="0.00">
                  <c:v>38</c:v>
                </c:pt>
                <c:pt idx="377" formatCode="0.00">
                  <c:v>40</c:v>
                </c:pt>
                <c:pt idx="378" formatCode="0.00">
                  <c:v>39.53</c:v>
                </c:pt>
                <c:pt idx="379" formatCode="0.00">
                  <c:v>44.44</c:v>
                </c:pt>
                <c:pt idx="380" formatCode="0.00">
                  <c:v>35.71</c:v>
                </c:pt>
                <c:pt idx="381" formatCode="0.00">
                  <c:v>45.45</c:v>
                </c:pt>
                <c:pt idx="382" formatCode="0.00">
                  <c:v>37.5</c:v>
                </c:pt>
                <c:pt idx="383" formatCode="0.00">
                  <c:v>35.71</c:v>
                </c:pt>
                <c:pt idx="384" formatCode="0.00">
                  <c:v>40.82</c:v>
                </c:pt>
                <c:pt idx="385" formatCode="0.00">
                  <c:v>33.33</c:v>
                </c:pt>
                <c:pt idx="386" formatCode="0.00">
                  <c:v>36.54</c:v>
                </c:pt>
                <c:pt idx="387" formatCode="0.00">
                  <c:v>31.48</c:v>
                </c:pt>
                <c:pt idx="388" formatCode="0.00">
                  <c:v>43.1</c:v>
                </c:pt>
                <c:pt idx="389" formatCode="0.00">
                  <c:v>39.619999999999997</c:v>
                </c:pt>
                <c:pt idx="390" formatCode="0.00">
                  <c:v>42.55</c:v>
                </c:pt>
                <c:pt idx="391" formatCode="0.00">
                  <c:v>40.68</c:v>
                </c:pt>
                <c:pt idx="392" formatCode="0.00">
                  <c:v>46.3</c:v>
                </c:pt>
                <c:pt idx="393" formatCode="0.00">
                  <c:v>36.729999999999997</c:v>
                </c:pt>
                <c:pt idx="394" formatCode="0.00">
                  <c:v>46</c:v>
                </c:pt>
                <c:pt idx="395" formatCode="0.00">
                  <c:v>37.74</c:v>
                </c:pt>
                <c:pt idx="396" formatCode="0.00">
                  <c:v>35.42</c:v>
                </c:pt>
                <c:pt idx="397" formatCode="0.00">
                  <c:v>34.090000000000003</c:v>
                </c:pt>
                <c:pt idx="398" formatCode="0.00">
                  <c:v>36.54</c:v>
                </c:pt>
                <c:pt idx="399" formatCode="0.00">
                  <c:v>40</c:v>
                </c:pt>
                <c:pt idx="400" formatCode="0.00">
                  <c:v>45.61</c:v>
                </c:pt>
                <c:pt idx="401" formatCode="0.00">
                  <c:v>42.86</c:v>
                </c:pt>
                <c:pt idx="402" formatCode="0.00">
                  <c:v>42.86</c:v>
                </c:pt>
                <c:pt idx="403" formatCode="0.00">
                  <c:v>41.67</c:v>
                </c:pt>
                <c:pt idx="404" formatCode="0.00">
                  <c:v>39.619999999999997</c:v>
                </c:pt>
                <c:pt idx="405" formatCode="0.00">
                  <c:v>43.86</c:v>
                </c:pt>
                <c:pt idx="406" formatCode="0.00">
                  <c:v>46.43</c:v>
                </c:pt>
                <c:pt idx="407" formatCode="0.00">
                  <c:v>52</c:v>
                </c:pt>
                <c:pt idx="408" formatCode="0.00">
                  <c:v>50</c:v>
                </c:pt>
                <c:pt idx="409" formatCode="0.00">
                  <c:v>52.54</c:v>
                </c:pt>
                <c:pt idx="410" formatCode="0.00">
                  <c:v>53.57</c:v>
                </c:pt>
                <c:pt idx="411" formatCode="0.00">
                  <c:v>46.3</c:v>
                </c:pt>
                <c:pt idx="412" formatCode="0.00">
                  <c:v>47.17</c:v>
                </c:pt>
                <c:pt idx="413" formatCode="0.00">
                  <c:v>46.67</c:v>
                </c:pt>
                <c:pt idx="414" formatCode="0.00">
                  <c:v>46.81</c:v>
                </c:pt>
                <c:pt idx="415" formatCode="0.00">
                  <c:v>52</c:v>
                </c:pt>
                <c:pt idx="416" formatCode="0.00">
                  <c:v>60.53</c:v>
                </c:pt>
                <c:pt idx="417" formatCode="0.00">
                  <c:v>58.46</c:v>
                </c:pt>
                <c:pt idx="418" formatCode="0.00">
                  <c:v>50.94</c:v>
                </c:pt>
                <c:pt idx="419" formatCode="0.00">
                  <c:v>44.12</c:v>
                </c:pt>
                <c:pt idx="420" formatCode="0.00">
                  <c:v>54.84</c:v>
                </c:pt>
                <c:pt idx="421" formatCode="0.00">
                  <c:v>52.78</c:v>
                </c:pt>
                <c:pt idx="422" formatCode="0.00">
                  <c:v>58.82</c:v>
                </c:pt>
                <c:pt idx="423" formatCode="0.00">
                  <c:v>60.94</c:v>
                </c:pt>
                <c:pt idx="424" formatCode="0.00">
                  <c:v>62.07</c:v>
                </c:pt>
                <c:pt idx="425" formatCode="0.00">
                  <c:v>62</c:v>
                </c:pt>
                <c:pt idx="426" formatCode="0.00">
                  <c:v>59.38</c:v>
                </c:pt>
                <c:pt idx="427" formatCode="0.00">
                  <c:v>58.18</c:v>
                </c:pt>
                <c:pt idx="428" formatCode="0.00">
                  <c:v>58.62</c:v>
                </c:pt>
                <c:pt idx="429" formatCode="0.00">
                  <c:v>58.33</c:v>
                </c:pt>
                <c:pt idx="430" formatCode="0.00">
                  <c:v>61.02</c:v>
                </c:pt>
                <c:pt idx="431" formatCode="0.00">
                  <c:v>59.26</c:v>
                </c:pt>
                <c:pt idx="432" formatCode="0.00">
                  <c:v>66.13</c:v>
                </c:pt>
                <c:pt idx="433" formatCode="0.00">
                  <c:v>62</c:v>
                </c:pt>
                <c:pt idx="434" formatCode="0.00">
                  <c:v>56.14</c:v>
                </c:pt>
                <c:pt idx="435" formatCode="0.00">
                  <c:v>50.85</c:v>
                </c:pt>
                <c:pt idx="436" formatCode="0.00">
                  <c:v>54.55</c:v>
                </c:pt>
                <c:pt idx="437" formatCode="0.00">
                  <c:v>49.02</c:v>
                </c:pt>
                <c:pt idx="438" formatCode="0.00">
                  <c:v>62.5</c:v>
                </c:pt>
                <c:pt idx="439" formatCode="0.00">
                  <c:v>52.73</c:v>
                </c:pt>
                <c:pt idx="440" formatCode="0.00">
                  <c:v>52.08</c:v>
                </c:pt>
                <c:pt idx="441" formatCode="0.00">
                  <c:v>61.4</c:v>
                </c:pt>
                <c:pt idx="442" formatCode="0.00">
                  <c:v>47.92</c:v>
                </c:pt>
                <c:pt idx="443" formatCode="0.00">
                  <c:v>50</c:v>
                </c:pt>
                <c:pt idx="444" formatCode="0.00">
                  <c:v>44.07</c:v>
                </c:pt>
                <c:pt idx="445" formatCode="0.00">
                  <c:v>44.64</c:v>
                </c:pt>
                <c:pt idx="446" formatCode="0.00">
                  <c:v>54.55</c:v>
                </c:pt>
                <c:pt idx="447" formatCode="0.00">
                  <c:v>47.17</c:v>
                </c:pt>
                <c:pt idx="448" formatCode="0.00">
                  <c:v>57.78</c:v>
                </c:pt>
                <c:pt idx="449" formatCode="0.00">
                  <c:v>59.09</c:v>
                </c:pt>
                <c:pt idx="450" formatCode="0.00">
                  <c:v>56.82</c:v>
                </c:pt>
                <c:pt idx="451" formatCode="0.00">
                  <c:v>61.9</c:v>
                </c:pt>
                <c:pt idx="452" formatCode="0.00">
                  <c:v>50</c:v>
                </c:pt>
                <c:pt idx="453" formatCode="0.00">
                  <c:v>60.53</c:v>
                </c:pt>
                <c:pt idx="454" formatCode="0.00">
                  <c:v>56.82</c:v>
                </c:pt>
                <c:pt idx="455" formatCode="0.00">
                  <c:v>53.66</c:v>
                </c:pt>
                <c:pt idx="456" formatCode="0.00">
                  <c:v>53.49</c:v>
                </c:pt>
                <c:pt idx="457" formatCode="0.00">
                  <c:v>56.1</c:v>
                </c:pt>
                <c:pt idx="458" formatCode="0.00">
                  <c:v>58.54</c:v>
                </c:pt>
                <c:pt idx="459" formatCode="0.00">
                  <c:v>55.56</c:v>
                </c:pt>
                <c:pt idx="460" formatCode="0.00">
                  <c:v>60</c:v>
                </c:pt>
                <c:pt idx="461" formatCode="0.00">
                  <c:v>63.16</c:v>
                </c:pt>
                <c:pt idx="462" formatCode="0.00">
                  <c:v>55.56</c:v>
                </c:pt>
                <c:pt idx="463" formatCode="0.00">
                  <c:v>48.48</c:v>
                </c:pt>
                <c:pt idx="464" formatCode="0.00">
                  <c:v>56.52</c:v>
                </c:pt>
                <c:pt idx="465" formatCode="0.00">
                  <c:v>61.22</c:v>
                </c:pt>
                <c:pt idx="466" formatCode="0.00">
                  <c:v>58.54</c:v>
                </c:pt>
                <c:pt idx="467" formatCode="0.00">
                  <c:v>43.9</c:v>
                </c:pt>
                <c:pt idx="468" formatCode="0.00">
                  <c:v>43.75</c:v>
                </c:pt>
                <c:pt idx="469" formatCode="0.00">
                  <c:v>51.16</c:v>
                </c:pt>
                <c:pt idx="470" formatCode="0.00">
                  <c:v>48.72</c:v>
                </c:pt>
                <c:pt idx="471" formatCode="0.00">
                  <c:v>52.38</c:v>
                </c:pt>
                <c:pt idx="472" formatCode="0.00">
                  <c:v>50</c:v>
                </c:pt>
                <c:pt idx="473" formatCode="0.00">
                  <c:v>48.72</c:v>
                </c:pt>
                <c:pt idx="474" formatCode="0.00">
                  <c:v>54.17</c:v>
                </c:pt>
                <c:pt idx="475" formatCode="0.00">
                  <c:v>52.27</c:v>
                </c:pt>
                <c:pt idx="476" formatCode="0.00">
                  <c:v>41.03</c:v>
                </c:pt>
                <c:pt idx="477" formatCode="0.00">
                  <c:v>50</c:v>
                </c:pt>
                <c:pt idx="478" formatCode="0.00">
                  <c:v>52.5</c:v>
                </c:pt>
                <c:pt idx="479" formatCode="0.00">
                  <c:v>47.37</c:v>
                </c:pt>
                <c:pt idx="480" formatCode="0.00">
                  <c:v>47.73</c:v>
                </c:pt>
                <c:pt idx="481" formatCode="0.00">
                  <c:v>57.14</c:v>
                </c:pt>
                <c:pt idx="482" formatCode="0.00">
                  <c:v>54.05</c:v>
                </c:pt>
                <c:pt idx="483" formatCode="0.00">
                  <c:v>58.33</c:v>
                </c:pt>
                <c:pt idx="484" formatCode="0.00">
                  <c:v>57.89</c:v>
                </c:pt>
                <c:pt idx="485" formatCode="0.00">
                  <c:v>58.33</c:v>
                </c:pt>
                <c:pt idx="486" formatCode="0.00">
                  <c:v>62.5</c:v>
                </c:pt>
                <c:pt idx="487" formatCode="0.00">
                  <c:v>66.67</c:v>
                </c:pt>
                <c:pt idx="488" formatCode="0.00">
                  <c:v>63.16</c:v>
                </c:pt>
                <c:pt idx="489" formatCode="0.00">
                  <c:v>62.86</c:v>
                </c:pt>
                <c:pt idx="490" formatCode="0.00">
                  <c:v>58.62</c:v>
                </c:pt>
                <c:pt idx="491" formatCode="0.00">
                  <c:v>62.22</c:v>
                </c:pt>
                <c:pt idx="492" formatCode="0.00">
                  <c:v>58.82</c:v>
                </c:pt>
                <c:pt idx="493" formatCode="0.00">
                  <c:v>51.16</c:v>
                </c:pt>
                <c:pt idx="494" formatCode="0.00">
                  <c:v>51.22</c:v>
                </c:pt>
                <c:pt idx="495" formatCode="0.00">
                  <c:v>51.43</c:v>
                </c:pt>
                <c:pt idx="496" formatCode="0.00">
                  <c:v>56.76</c:v>
                </c:pt>
                <c:pt idx="497" formatCode="0.00">
                  <c:v>48.72</c:v>
                </c:pt>
                <c:pt idx="498" formatCode="0.00">
                  <c:v>52.78</c:v>
                </c:pt>
                <c:pt idx="499" formatCode="0.00">
                  <c:v>53.85</c:v>
                </c:pt>
                <c:pt idx="500" formatCode="0.00">
                  <c:v>54.29</c:v>
                </c:pt>
                <c:pt idx="501" formatCode="0.00">
                  <c:v>45.95</c:v>
                </c:pt>
                <c:pt idx="502" formatCode="0.00">
                  <c:v>42.59</c:v>
                </c:pt>
                <c:pt idx="503" formatCode="0.00">
                  <c:v>42.86</c:v>
                </c:pt>
                <c:pt idx="504" formatCode="0.00">
                  <c:v>43.9</c:v>
                </c:pt>
                <c:pt idx="505" formatCode="0.00">
                  <c:v>46.34</c:v>
                </c:pt>
                <c:pt idx="506" formatCode="0.00">
                  <c:v>45.71</c:v>
                </c:pt>
                <c:pt idx="507" formatCode="0.00">
                  <c:v>43.59</c:v>
                </c:pt>
                <c:pt idx="508" formatCode="0.00">
                  <c:v>44.74</c:v>
                </c:pt>
                <c:pt idx="509" formatCode="0.00">
                  <c:v>43.9</c:v>
                </c:pt>
                <c:pt idx="510" formatCode="0.00">
                  <c:v>43.9</c:v>
                </c:pt>
                <c:pt idx="511" formatCode="0.00">
                  <c:v>48.65</c:v>
                </c:pt>
                <c:pt idx="512" formatCode="0.00">
                  <c:v>58.33</c:v>
                </c:pt>
                <c:pt idx="513" formatCode="0.00">
                  <c:v>54.35</c:v>
                </c:pt>
                <c:pt idx="514" formatCode="0.00">
                  <c:v>54.76</c:v>
                </c:pt>
                <c:pt idx="515" formatCode="0.00">
                  <c:v>44.74</c:v>
                </c:pt>
                <c:pt idx="516" formatCode="0.00">
                  <c:v>56.25</c:v>
                </c:pt>
                <c:pt idx="517" formatCode="0.00">
                  <c:v>64.290000000000006</c:v>
                </c:pt>
                <c:pt idx="518" formatCode="0.00">
                  <c:v>54.55</c:v>
                </c:pt>
                <c:pt idx="519" formatCode="0.00">
                  <c:v>56.52</c:v>
                </c:pt>
                <c:pt idx="520" formatCode="0.00">
                  <c:v>55.56</c:v>
                </c:pt>
                <c:pt idx="521" formatCode="0.00">
                  <c:v>53.49</c:v>
                </c:pt>
                <c:pt idx="522" formatCode="0.00">
                  <c:v>50</c:v>
                </c:pt>
                <c:pt idx="523" formatCode="0.00">
                  <c:v>53.33</c:v>
                </c:pt>
                <c:pt idx="524" formatCode="0.00">
                  <c:v>47.62</c:v>
                </c:pt>
                <c:pt idx="525" formatCode="0.00">
                  <c:v>56.25</c:v>
                </c:pt>
                <c:pt idx="526" formatCode="0.00">
                  <c:v>54.35</c:v>
                </c:pt>
                <c:pt idx="527" formatCode="0.00">
                  <c:v>56.9</c:v>
                </c:pt>
                <c:pt idx="528" formatCode="0.00">
                  <c:v>61.22</c:v>
                </c:pt>
                <c:pt idx="529" formatCode="0.00">
                  <c:v>60.42</c:v>
                </c:pt>
                <c:pt idx="530" formatCode="0.00">
                  <c:v>63.46</c:v>
                </c:pt>
                <c:pt idx="531" formatCode="0.00">
                  <c:v>64.44</c:v>
                </c:pt>
                <c:pt idx="532" formatCode="0.00">
                  <c:v>60</c:v>
                </c:pt>
                <c:pt idx="533" formatCode="0.00">
                  <c:v>59.09</c:v>
                </c:pt>
                <c:pt idx="534" formatCode="0.00">
                  <c:v>64.44</c:v>
                </c:pt>
                <c:pt idx="535" formatCode="0.00">
                  <c:v>62.22</c:v>
                </c:pt>
                <c:pt idx="536" formatCode="0.00">
                  <c:v>59.09</c:v>
                </c:pt>
                <c:pt idx="537" formatCode="0.00">
                  <c:v>64.44</c:v>
                </c:pt>
                <c:pt idx="538" formatCode="0.00">
                  <c:v>65</c:v>
                </c:pt>
                <c:pt idx="539" formatCode="0.00">
                  <c:v>55.81</c:v>
                </c:pt>
                <c:pt idx="540" formatCode="0.00">
                  <c:v>53.19</c:v>
                </c:pt>
                <c:pt idx="541" formatCode="0.00">
                  <c:v>54.55</c:v>
                </c:pt>
                <c:pt idx="542" formatCode="0.00">
                  <c:v>61.9</c:v>
                </c:pt>
                <c:pt idx="543" formatCode="0.00">
                  <c:v>50</c:v>
                </c:pt>
                <c:pt idx="544" formatCode="0.00">
                  <c:v>53.49</c:v>
                </c:pt>
                <c:pt idx="545" formatCode="0.00">
                  <c:v>56.1</c:v>
                </c:pt>
                <c:pt idx="546" formatCode="0.00">
                  <c:v>62.79</c:v>
                </c:pt>
                <c:pt idx="547" formatCode="0.00">
                  <c:v>59.52</c:v>
                </c:pt>
                <c:pt idx="548" formatCode="0.00">
                  <c:v>62.79</c:v>
                </c:pt>
                <c:pt idx="549" formatCode="0.00">
                  <c:v>55.81</c:v>
                </c:pt>
                <c:pt idx="550" formatCode="0.00">
                  <c:v>63.16</c:v>
                </c:pt>
                <c:pt idx="551" formatCode="0.00">
                  <c:v>63.89</c:v>
                </c:pt>
                <c:pt idx="552" formatCode="0.00">
                  <c:v>70</c:v>
                </c:pt>
                <c:pt idx="553" formatCode="0.00">
                  <c:v>67.44</c:v>
                </c:pt>
                <c:pt idx="554" formatCode="0.00">
                  <c:v>61.76</c:v>
                </c:pt>
                <c:pt idx="555" formatCode="0.00">
                  <c:v>60.98</c:v>
                </c:pt>
                <c:pt idx="556" formatCode="0.00">
                  <c:v>62.79</c:v>
                </c:pt>
                <c:pt idx="557" formatCode="0.00">
                  <c:v>62.22</c:v>
                </c:pt>
                <c:pt idx="558" formatCode="0.00">
                  <c:v>68.75</c:v>
                </c:pt>
                <c:pt idx="559" formatCode="0.00">
                  <c:v>72.22</c:v>
                </c:pt>
                <c:pt idx="560" formatCode="0.00">
                  <c:v>68.09</c:v>
                </c:pt>
                <c:pt idx="561" formatCode="0.00">
                  <c:v>66.67</c:v>
                </c:pt>
                <c:pt idx="562" formatCode="0.00">
                  <c:v>61.9</c:v>
                </c:pt>
                <c:pt idx="563" formatCode="0.00">
                  <c:v>62.75</c:v>
                </c:pt>
                <c:pt idx="564" formatCode="0.00">
                  <c:v>64.709999999999994</c:v>
                </c:pt>
                <c:pt idx="565" formatCode="0.00">
                  <c:v>62.5</c:v>
                </c:pt>
                <c:pt idx="566" formatCode="0.00">
                  <c:v>61.36</c:v>
                </c:pt>
                <c:pt idx="567" formatCode="0.00">
                  <c:v>61.48</c:v>
                </c:pt>
                <c:pt idx="568" formatCode="0.00">
                  <c:v>64.760000000000005</c:v>
                </c:pt>
                <c:pt idx="569" formatCode="0.00">
                  <c:v>62.96</c:v>
                </c:pt>
                <c:pt idx="570" formatCode="0.00">
                  <c:v>72.290000000000006</c:v>
                </c:pt>
                <c:pt idx="571" formatCode="0.00">
                  <c:v>68.930000000000007</c:v>
                </c:pt>
                <c:pt idx="572" formatCode="0.00">
                  <c:v>64.94</c:v>
                </c:pt>
                <c:pt idx="573" formatCode="0.00">
                  <c:v>67.739999999999995</c:v>
                </c:pt>
                <c:pt idx="574" formatCode="0.00">
                  <c:v>67.33</c:v>
                </c:pt>
                <c:pt idx="575" formatCode="0.00">
                  <c:v>67.739999999999995</c:v>
                </c:pt>
                <c:pt idx="576" formatCode="0.00">
                  <c:v>62.37</c:v>
                </c:pt>
                <c:pt idx="577" formatCode="0.00">
                  <c:v>68.13</c:v>
                </c:pt>
                <c:pt idx="578" formatCode="0.00">
                  <c:v>67.02</c:v>
                </c:pt>
                <c:pt idx="579" formatCode="0.00">
                  <c:v>67.680000000000007</c:v>
                </c:pt>
                <c:pt idx="580" formatCode="0.00">
                  <c:v>64.58</c:v>
                </c:pt>
                <c:pt idx="581" formatCode="0.00">
                  <c:v>63.92</c:v>
                </c:pt>
                <c:pt idx="582" formatCode="0.00">
                  <c:v>64.13</c:v>
                </c:pt>
                <c:pt idx="583" formatCode="0.00">
                  <c:v>63.83</c:v>
                </c:pt>
                <c:pt idx="584" formatCode="0.00">
                  <c:v>59.78</c:v>
                </c:pt>
                <c:pt idx="585" formatCode="0.00">
                  <c:v>65.38</c:v>
                </c:pt>
                <c:pt idx="586" formatCode="0.00">
                  <c:v>64.52</c:v>
                </c:pt>
                <c:pt idx="587" formatCode="0.00">
                  <c:v>59</c:v>
                </c:pt>
                <c:pt idx="588" formatCode="0.00">
                  <c:v>56.52</c:v>
                </c:pt>
                <c:pt idx="589" formatCode="0.00">
                  <c:v>54.44</c:v>
                </c:pt>
                <c:pt idx="590" formatCode="0.00">
                  <c:v>58.16</c:v>
                </c:pt>
                <c:pt idx="591" formatCode="0.00">
                  <c:v>60.64</c:v>
                </c:pt>
                <c:pt idx="592" formatCode="0.00">
                  <c:v>63.16</c:v>
                </c:pt>
                <c:pt idx="593" formatCode="0.00">
                  <c:v>63.1</c:v>
                </c:pt>
                <c:pt idx="594" formatCode="0.00">
                  <c:v>59.52</c:v>
                </c:pt>
                <c:pt idx="595" formatCode="0.00">
                  <c:v>66.67</c:v>
                </c:pt>
                <c:pt idx="596" formatCode="0.00">
                  <c:v>66.67</c:v>
                </c:pt>
                <c:pt idx="597" formatCode="0.00">
                  <c:v>62.11</c:v>
                </c:pt>
                <c:pt idx="598" formatCode="0.00">
                  <c:v>64.37</c:v>
                </c:pt>
                <c:pt idx="599" formatCode="0.00">
                  <c:v>60.76</c:v>
                </c:pt>
                <c:pt idx="600" formatCode="0.00">
                  <c:v>67.44</c:v>
                </c:pt>
                <c:pt idx="601" formatCode="0.00">
                  <c:v>64.180000000000007</c:v>
                </c:pt>
                <c:pt idx="602" formatCode="0.00">
                  <c:v>60.67</c:v>
                </c:pt>
                <c:pt idx="603" formatCode="0.00">
                  <c:v>63.64</c:v>
                </c:pt>
                <c:pt idx="604" formatCode="0.00">
                  <c:v>61.63</c:v>
                </c:pt>
                <c:pt idx="605" formatCode="0.00">
                  <c:v>64.2</c:v>
                </c:pt>
                <c:pt idx="606" formatCode="0.00">
                  <c:v>64.56</c:v>
                </c:pt>
                <c:pt idx="607" formatCode="0.00">
                  <c:v>66.23</c:v>
                </c:pt>
                <c:pt idx="608" formatCode="0.00">
                  <c:v>67.03</c:v>
                </c:pt>
                <c:pt idx="609" formatCode="0.00">
                  <c:v>67.5</c:v>
                </c:pt>
                <c:pt idx="610" formatCode="0.00">
                  <c:v>73.239999999999995</c:v>
                </c:pt>
                <c:pt idx="611" formatCode="0.00">
                  <c:v>69.010000000000005</c:v>
                </c:pt>
                <c:pt idx="612" formatCode="0.00">
                  <c:v>66.27</c:v>
                </c:pt>
                <c:pt idx="613" formatCode="0.00">
                  <c:v>61.54</c:v>
                </c:pt>
                <c:pt idx="614" formatCode="0.00">
                  <c:v>64.63</c:v>
                </c:pt>
                <c:pt idx="615" formatCode="0.00">
                  <c:v>62.96</c:v>
                </c:pt>
                <c:pt idx="616" formatCode="0.00">
                  <c:v>60.49</c:v>
                </c:pt>
                <c:pt idx="617" formatCode="0.00">
                  <c:v>71.430000000000007</c:v>
                </c:pt>
                <c:pt idx="618" formatCode="0.00">
                  <c:v>68.83</c:v>
                </c:pt>
                <c:pt idx="619" formatCode="0.00">
                  <c:v>70.239999999999995</c:v>
                </c:pt>
                <c:pt idx="620" formatCode="0.00">
                  <c:v>67.86</c:v>
                </c:pt>
                <c:pt idx="621" formatCode="0.00">
                  <c:v>81.48</c:v>
                </c:pt>
                <c:pt idx="622" formatCode="0.00">
                  <c:v>70.59</c:v>
                </c:pt>
                <c:pt idx="623" formatCode="0.00">
                  <c:v>69.569999999999993</c:v>
                </c:pt>
                <c:pt idx="624" formatCode="0.00">
                  <c:v>67.86</c:v>
                </c:pt>
                <c:pt idx="625" formatCode="0.00">
                  <c:v>66.67</c:v>
                </c:pt>
                <c:pt idx="626" formatCode="0.00">
                  <c:v>71.64</c:v>
                </c:pt>
                <c:pt idx="627" formatCode="0.00">
                  <c:v>70.31</c:v>
                </c:pt>
                <c:pt idx="628" formatCode="0.00">
                  <c:v>80.7</c:v>
                </c:pt>
                <c:pt idx="629" formatCode="0.00">
                  <c:v>73.44</c:v>
                </c:pt>
                <c:pt idx="630" formatCode="0.00">
                  <c:v>69.7</c:v>
                </c:pt>
                <c:pt idx="631" formatCode="0.00">
                  <c:v>67.569999999999993</c:v>
                </c:pt>
                <c:pt idx="632" formatCode="0.00">
                  <c:v>69.7</c:v>
                </c:pt>
                <c:pt idx="633" formatCode="0.00">
                  <c:v>70.42</c:v>
                </c:pt>
                <c:pt idx="634" formatCode="0.00">
                  <c:v>67.19</c:v>
                </c:pt>
                <c:pt idx="635" formatCode="0.00">
                  <c:v>78.69</c:v>
                </c:pt>
                <c:pt idx="636" formatCode="0.00">
                  <c:v>73.02</c:v>
                </c:pt>
                <c:pt idx="637" formatCode="0.00">
                  <c:v>64.06</c:v>
                </c:pt>
                <c:pt idx="638" formatCode="0.00">
                  <c:v>72.13</c:v>
                </c:pt>
                <c:pt idx="639" formatCode="0.00">
                  <c:v>76.92</c:v>
                </c:pt>
                <c:pt idx="640" formatCode="0.00">
                  <c:v>74.14</c:v>
                </c:pt>
                <c:pt idx="641" formatCode="0.00">
                  <c:v>73.209999999999994</c:v>
                </c:pt>
                <c:pt idx="642" formatCode="0.00">
                  <c:v>72.41</c:v>
                </c:pt>
                <c:pt idx="643" formatCode="0.00">
                  <c:v>68.52</c:v>
                </c:pt>
                <c:pt idx="644" formatCode="0.00">
                  <c:v>80.77</c:v>
                </c:pt>
                <c:pt idx="645" formatCode="0.00">
                  <c:v>64.81</c:v>
                </c:pt>
                <c:pt idx="646" formatCode="0.00">
                  <c:v>74.58</c:v>
                </c:pt>
                <c:pt idx="647" formatCode="0.00">
                  <c:v>70.91</c:v>
                </c:pt>
                <c:pt idx="648" formatCode="0.00">
                  <c:v>70.69</c:v>
                </c:pt>
                <c:pt idx="649" formatCode="0.00">
                  <c:v>63.16</c:v>
                </c:pt>
                <c:pt idx="650" formatCode="0.00">
                  <c:v>67.27</c:v>
                </c:pt>
                <c:pt idx="651" formatCode="0.00">
                  <c:v>59.18</c:v>
                </c:pt>
                <c:pt idx="652" formatCode="0.00">
                  <c:v>68.42</c:v>
                </c:pt>
                <c:pt idx="653" formatCode="0.00">
                  <c:v>68.63</c:v>
                </c:pt>
                <c:pt idx="654" formatCode="0.00">
                  <c:v>77.19</c:v>
                </c:pt>
                <c:pt idx="655" formatCode="0.00">
                  <c:v>75</c:v>
                </c:pt>
                <c:pt idx="656" formatCode="0.00">
                  <c:v>68.97</c:v>
                </c:pt>
                <c:pt idx="657" formatCode="0.00">
                  <c:v>70.91</c:v>
                </c:pt>
                <c:pt idx="658" formatCode="0.00">
                  <c:v>78.569999999999993</c:v>
                </c:pt>
                <c:pt idx="659" formatCode="0.00">
                  <c:v>72.88</c:v>
                </c:pt>
                <c:pt idx="660" formatCode="0.00">
                  <c:v>69.349999999999994</c:v>
                </c:pt>
                <c:pt idx="661" formatCode="0.00">
                  <c:v>75</c:v>
                </c:pt>
                <c:pt idx="662" formatCode="0.00">
                  <c:v>73.680000000000007</c:v>
                </c:pt>
                <c:pt idx="663" formatCode="0.00">
                  <c:v>71.88</c:v>
                </c:pt>
                <c:pt idx="664" formatCode="0.00">
                  <c:v>69.64</c:v>
                </c:pt>
                <c:pt idx="665" formatCode="0.00">
                  <c:v>74.58</c:v>
                </c:pt>
                <c:pt idx="666" formatCode="0.00">
                  <c:v>59.62</c:v>
                </c:pt>
                <c:pt idx="667" formatCode="0.00">
                  <c:v>67.239999999999995</c:v>
                </c:pt>
                <c:pt idx="668" formatCode="0.00">
                  <c:v>66.13</c:v>
                </c:pt>
                <c:pt idx="669" formatCode="0.00">
                  <c:v>66.67</c:v>
                </c:pt>
                <c:pt idx="670" formatCode="0.00">
                  <c:v>62.5</c:v>
                </c:pt>
                <c:pt idx="671" formatCode="0.00">
                  <c:v>64.91</c:v>
                </c:pt>
                <c:pt idx="672" formatCode="0.00">
                  <c:v>60.71</c:v>
                </c:pt>
                <c:pt idx="673" formatCode="0.00">
                  <c:v>61.67</c:v>
                </c:pt>
                <c:pt idx="674" formatCode="0.00">
                  <c:v>68.75</c:v>
                </c:pt>
                <c:pt idx="675" formatCode="0.00">
                  <c:v>57.14</c:v>
                </c:pt>
                <c:pt idx="676" formatCode="0.00">
                  <c:v>73.91</c:v>
                </c:pt>
                <c:pt idx="677" formatCode="0.00">
                  <c:v>58.54</c:v>
                </c:pt>
                <c:pt idx="678" formatCode="0.00">
                  <c:v>64.06</c:v>
                </c:pt>
                <c:pt idx="679" formatCode="0.00">
                  <c:v>63.93</c:v>
                </c:pt>
                <c:pt idx="680" formatCode="0.00">
                  <c:v>61.82</c:v>
                </c:pt>
                <c:pt idx="681" formatCode="0.00">
                  <c:v>60</c:v>
                </c:pt>
                <c:pt idx="682" formatCode="0.00">
                  <c:v>60.94</c:v>
                </c:pt>
                <c:pt idx="683" formatCode="0.00">
                  <c:v>60.81</c:v>
                </c:pt>
                <c:pt idx="684" formatCode="0.00">
                  <c:v>63.79</c:v>
                </c:pt>
                <c:pt idx="685" formatCode="0.00">
                  <c:v>61.4</c:v>
                </c:pt>
                <c:pt idx="686" formatCode="0.00">
                  <c:v>65</c:v>
                </c:pt>
                <c:pt idx="687" formatCode="0.00">
                  <c:v>61.02</c:v>
                </c:pt>
                <c:pt idx="688" formatCode="0.00">
                  <c:v>60.78</c:v>
                </c:pt>
                <c:pt idx="689" formatCode="0.00">
                  <c:v>70.489999999999995</c:v>
                </c:pt>
                <c:pt idx="690" formatCode="0.00">
                  <c:v>63.93</c:v>
                </c:pt>
                <c:pt idx="691" formatCode="0.00">
                  <c:v>63.33</c:v>
                </c:pt>
                <c:pt idx="692" formatCode="0.00">
                  <c:v>72.88</c:v>
                </c:pt>
                <c:pt idx="693" formatCode="0.00">
                  <c:v>68.75</c:v>
                </c:pt>
                <c:pt idx="694" formatCode="0.00">
                  <c:v>66.67</c:v>
                </c:pt>
                <c:pt idx="695" formatCode="0.00">
                  <c:v>63.22</c:v>
                </c:pt>
                <c:pt idx="696" formatCode="0.00">
                  <c:v>63.95</c:v>
                </c:pt>
                <c:pt idx="697" formatCode="0.00">
                  <c:v>71.88</c:v>
                </c:pt>
                <c:pt idx="698" formatCode="0.00">
                  <c:v>62.03</c:v>
                </c:pt>
                <c:pt idx="699" formatCode="0.00">
                  <c:v>59.72</c:v>
                </c:pt>
                <c:pt idx="700" formatCode="0.00">
                  <c:v>65.38</c:v>
                </c:pt>
                <c:pt idx="701" formatCode="0.00">
                  <c:v>64.41</c:v>
                </c:pt>
                <c:pt idx="702" formatCode="0.00">
                  <c:v>69.12</c:v>
                </c:pt>
                <c:pt idx="703" formatCode="0.00">
                  <c:v>65.75</c:v>
                </c:pt>
                <c:pt idx="704" formatCode="0.00">
                  <c:v>63.64</c:v>
                </c:pt>
                <c:pt idx="705" formatCode="0.00">
                  <c:v>60.78</c:v>
                </c:pt>
                <c:pt idx="706" formatCode="0.00">
                  <c:v>62.9</c:v>
                </c:pt>
                <c:pt idx="707" formatCode="0.00">
                  <c:v>65.45</c:v>
                </c:pt>
                <c:pt idx="708" formatCode="0.00">
                  <c:v>62.96</c:v>
                </c:pt>
                <c:pt idx="709" formatCode="0.00">
                  <c:v>63.64</c:v>
                </c:pt>
                <c:pt idx="710" formatCode="0.00">
                  <c:v>64</c:v>
                </c:pt>
                <c:pt idx="711" formatCode="0.00">
                  <c:v>68.63</c:v>
                </c:pt>
                <c:pt idx="712" formatCode="0.00">
                  <c:v>75</c:v>
                </c:pt>
                <c:pt idx="713" formatCode="0.00">
                  <c:v>71.430000000000007</c:v>
                </c:pt>
                <c:pt idx="714" formatCode="0.00">
                  <c:v>64.44</c:v>
                </c:pt>
                <c:pt idx="715" formatCode="0.00">
                  <c:v>63.27</c:v>
                </c:pt>
                <c:pt idx="716" formatCode="0.00">
                  <c:v>62.22</c:v>
                </c:pt>
                <c:pt idx="717" formatCode="0.00">
                  <c:v>60</c:v>
                </c:pt>
                <c:pt idx="718" formatCode="0.00">
                  <c:v>60</c:v>
                </c:pt>
                <c:pt idx="719" formatCode="0.00">
                  <c:v>64.709999999999994</c:v>
                </c:pt>
                <c:pt idx="720" formatCode="0.00">
                  <c:v>69.81</c:v>
                </c:pt>
                <c:pt idx="721" formatCode="0.00">
                  <c:v>67.27</c:v>
                </c:pt>
                <c:pt idx="722" formatCode="0.00">
                  <c:v>70</c:v>
                </c:pt>
                <c:pt idx="723" formatCode="0.00">
                  <c:v>63.27</c:v>
                </c:pt>
                <c:pt idx="724" formatCode="0.00">
                  <c:v>83.33</c:v>
                </c:pt>
                <c:pt idx="725" formatCode="0.00">
                  <c:v>69.05</c:v>
                </c:pt>
                <c:pt idx="726" formatCode="0.00">
                  <c:v>67.31</c:v>
                </c:pt>
                <c:pt idx="727" formatCode="0.00">
                  <c:v>68.09</c:v>
                </c:pt>
                <c:pt idx="728" formatCode="0.00">
                  <c:v>73.81</c:v>
                </c:pt>
                <c:pt idx="729" formatCode="0.00">
                  <c:v>72.97</c:v>
                </c:pt>
                <c:pt idx="730" formatCode="0.00">
                  <c:v>66.67</c:v>
                </c:pt>
                <c:pt idx="731" formatCode="0.00">
                  <c:v>64.150000000000006</c:v>
                </c:pt>
                <c:pt idx="732" formatCode="0.00">
                  <c:v>72</c:v>
                </c:pt>
                <c:pt idx="733" formatCode="0.00">
                  <c:v>65.31</c:v>
                </c:pt>
                <c:pt idx="734" formatCode="0.00">
                  <c:v>66.67</c:v>
                </c:pt>
                <c:pt idx="735" formatCode="0.00">
                  <c:v>64.099999999999994</c:v>
                </c:pt>
                <c:pt idx="736" formatCode="0.00">
                  <c:v>62.75</c:v>
                </c:pt>
                <c:pt idx="737" formatCode="0.00">
                  <c:v>58.49</c:v>
                </c:pt>
                <c:pt idx="738" formatCode="0.00">
                  <c:v>61.54</c:v>
                </c:pt>
                <c:pt idx="739" formatCode="0.00">
                  <c:v>68.89</c:v>
                </c:pt>
                <c:pt idx="740" formatCode="0.00">
                  <c:v>65.22</c:v>
                </c:pt>
                <c:pt idx="741" formatCode="0.00">
                  <c:v>61.36</c:v>
                </c:pt>
                <c:pt idx="742" formatCode="0.00">
                  <c:v>62.5</c:v>
                </c:pt>
                <c:pt idx="743" formatCode="0.00">
                  <c:v>68.89</c:v>
                </c:pt>
                <c:pt idx="744" formatCode="0.00">
                  <c:v>61.54</c:v>
                </c:pt>
                <c:pt idx="745" formatCode="0.00">
                  <c:v>68.09</c:v>
                </c:pt>
                <c:pt idx="746" formatCode="0.00">
                  <c:v>62.79</c:v>
                </c:pt>
                <c:pt idx="747" formatCode="0.00">
                  <c:v>63.83</c:v>
                </c:pt>
                <c:pt idx="748" formatCode="0.00">
                  <c:v>65.22</c:v>
                </c:pt>
                <c:pt idx="749" formatCode="0.00">
                  <c:v>65.91</c:v>
                </c:pt>
                <c:pt idx="750" formatCode="0.00">
                  <c:v>76.92</c:v>
                </c:pt>
                <c:pt idx="751" formatCode="0.00">
                  <c:v>72.97</c:v>
                </c:pt>
                <c:pt idx="752" formatCode="0.00">
                  <c:v>64.290000000000006</c:v>
                </c:pt>
                <c:pt idx="753" formatCode="0.00">
                  <c:v>64.099999999999994</c:v>
                </c:pt>
                <c:pt idx="754" formatCode="0.00">
                  <c:v>57.5</c:v>
                </c:pt>
                <c:pt idx="755" formatCode="0.00">
                  <c:v>65.849999999999994</c:v>
                </c:pt>
                <c:pt idx="756" formatCode="0.00">
                  <c:v>66.67</c:v>
                </c:pt>
                <c:pt idx="757" formatCode="0.00">
                  <c:v>54.29</c:v>
                </c:pt>
                <c:pt idx="758" formatCode="0.00">
                  <c:v>58.82</c:v>
                </c:pt>
                <c:pt idx="759" formatCode="0.00">
                  <c:v>56.52</c:v>
                </c:pt>
                <c:pt idx="760" formatCode="0.00">
                  <c:v>58.14</c:v>
                </c:pt>
                <c:pt idx="761" formatCode="0.00">
                  <c:v>55</c:v>
                </c:pt>
                <c:pt idx="762" formatCode="0.00">
                  <c:v>62.5</c:v>
                </c:pt>
                <c:pt idx="763" formatCode="0.00">
                  <c:v>63.41</c:v>
                </c:pt>
                <c:pt idx="764" formatCode="0.00">
                  <c:v>63.41</c:v>
                </c:pt>
                <c:pt idx="765" formatCode="0.00">
                  <c:v>53.49</c:v>
                </c:pt>
                <c:pt idx="766" formatCode="0.00">
                  <c:v>65</c:v>
                </c:pt>
                <c:pt idx="767" formatCode="0.00">
                  <c:v>62.5</c:v>
                </c:pt>
                <c:pt idx="768" formatCode="0.00">
                  <c:v>60.47</c:v>
                </c:pt>
                <c:pt idx="769" formatCode="0.00">
                  <c:v>66.67</c:v>
                </c:pt>
                <c:pt idx="770" formatCode="0.00">
                  <c:v>64.86</c:v>
                </c:pt>
                <c:pt idx="771" formatCode="0.00">
                  <c:v>52.83</c:v>
                </c:pt>
                <c:pt idx="772" formatCode="0.00">
                  <c:v>63.16</c:v>
                </c:pt>
                <c:pt idx="773" formatCode="0.00">
                  <c:v>62.79</c:v>
                </c:pt>
                <c:pt idx="774" formatCode="0.00">
                  <c:v>64.099999999999994</c:v>
                </c:pt>
                <c:pt idx="775" formatCode="0.00">
                  <c:v>62.22</c:v>
                </c:pt>
                <c:pt idx="776" formatCode="0.00">
                  <c:v>65.790000000000006</c:v>
                </c:pt>
                <c:pt idx="777" formatCode="0.00">
                  <c:v>68.09</c:v>
                </c:pt>
                <c:pt idx="778" formatCode="0.00">
                  <c:v>58.54</c:v>
                </c:pt>
                <c:pt idx="779" formatCode="0.00">
                  <c:v>61.9</c:v>
                </c:pt>
                <c:pt idx="780" formatCode="0.00">
                  <c:v>70.27</c:v>
                </c:pt>
                <c:pt idx="781" formatCode="0.00">
                  <c:v>60.53</c:v>
                </c:pt>
                <c:pt idx="782" formatCode="0.00">
                  <c:v>62</c:v>
                </c:pt>
                <c:pt idx="783" formatCode="0.00">
                  <c:v>48.72</c:v>
                </c:pt>
                <c:pt idx="784" formatCode="0.00">
                  <c:v>52.5</c:v>
                </c:pt>
                <c:pt idx="785" formatCode="0.00">
                  <c:v>53.66</c:v>
                </c:pt>
                <c:pt idx="786" formatCode="0.00">
                  <c:v>63.41</c:v>
                </c:pt>
                <c:pt idx="787" formatCode="0.00">
                  <c:v>57.78</c:v>
                </c:pt>
                <c:pt idx="788" formatCode="0.00">
                  <c:v>60.47</c:v>
                </c:pt>
                <c:pt idx="789" formatCode="0.00">
                  <c:v>64.58</c:v>
                </c:pt>
                <c:pt idx="790" formatCode="0.00">
                  <c:v>64.86</c:v>
                </c:pt>
                <c:pt idx="791" formatCode="0.00">
                  <c:v>69.77</c:v>
                </c:pt>
                <c:pt idx="792" formatCode="0.00">
                  <c:v>69.23</c:v>
                </c:pt>
                <c:pt idx="793" formatCode="0.00">
                  <c:v>63.16</c:v>
                </c:pt>
                <c:pt idx="794" formatCode="0.00">
                  <c:v>72.09</c:v>
                </c:pt>
                <c:pt idx="795" formatCode="0.00">
                  <c:v>70</c:v>
                </c:pt>
                <c:pt idx="796" formatCode="0.00">
                  <c:v>60.47</c:v>
                </c:pt>
                <c:pt idx="797" formatCode="0.00">
                  <c:v>68.42</c:v>
                </c:pt>
                <c:pt idx="798" formatCode="0.00">
                  <c:v>64.709999999999994</c:v>
                </c:pt>
                <c:pt idx="799" formatCode="0.00">
                  <c:v>67.569999999999993</c:v>
                </c:pt>
                <c:pt idx="800" formatCode="0.00">
                  <c:v>62.86</c:v>
                </c:pt>
                <c:pt idx="801" formatCode="0.00">
                  <c:v>57.14</c:v>
                </c:pt>
                <c:pt idx="802" formatCode="0.00">
                  <c:v>57.14</c:v>
                </c:pt>
                <c:pt idx="803" formatCode="0.00">
                  <c:v>65.63</c:v>
                </c:pt>
                <c:pt idx="804" formatCode="0.00">
                  <c:v>58.33</c:v>
                </c:pt>
                <c:pt idx="805" formatCode="0.00">
                  <c:v>62.79</c:v>
                </c:pt>
                <c:pt idx="806" formatCode="0.00">
                  <c:v>72.97</c:v>
                </c:pt>
                <c:pt idx="807" formatCode="0.00">
                  <c:v>65.849999999999994</c:v>
                </c:pt>
                <c:pt idx="808" formatCode="0.00">
                  <c:v>64.52</c:v>
                </c:pt>
                <c:pt idx="809" formatCode="0.00">
                  <c:v>54.05</c:v>
                </c:pt>
                <c:pt idx="810" formatCode="0.00">
                  <c:v>62.5</c:v>
                </c:pt>
                <c:pt idx="811" formatCode="0.00">
                  <c:v>45.45</c:v>
                </c:pt>
                <c:pt idx="812" formatCode="0.00">
                  <c:v>51.52</c:v>
                </c:pt>
                <c:pt idx="813" formatCode="0.00">
                  <c:v>77.42</c:v>
                </c:pt>
                <c:pt idx="814" formatCode="0.00">
                  <c:v>57.58</c:v>
                </c:pt>
                <c:pt idx="815" formatCode="0.00">
                  <c:v>55.26</c:v>
                </c:pt>
                <c:pt idx="816" formatCode="0.00">
                  <c:v>67.569999999999993</c:v>
                </c:pt>
                <c:pt idx="817" formatCode="0.00">
                  <c:v>57.89</c:v>
                </c:pt>
                <c:pt idx="818" formatCode="0.00">
                  <c:v>54.05</c:v>
                </c:pt>
                <c:pt idx="819" formatCode="0.00">
                  <c:v>55</c:v>
                </c:pt>
                <c:pt idx="820" formatCode="0.00">
                  <c:v>61.54</c:v>
                </c:pt>
                <c:pt idx="821" formatCode="0.00">
                  <c:v>58.33</c:v>
                </c:pt>
                <c:pt idx="822" formatCode="0.00">
                  <c:v>54.05</c:v>
                </c:pt>
                <c:pt idx="823" formatCode="0.00">
                  <c:v>48.94</c:v>
                </c:pt>
                <c:pt idx="824" formatCode="0.00">
                  <c:v>58.97</c:v>
                </c:pt>
                <c:pt idx="825" formatCode="0.00">
                  <c:v>55.81</c:v>
                </c:pt>
                <c:pt idx="826" formatCode="0.00">
                  <c:v>55.81</c:v>
                </c:pt>
                <c:pt idx="827" formatCode="0.00">
                  <c:v>47.83</c:v>
                </c:pt>
                <c:pt idx="828" formatCode="0.00">
                  <c:v>52.78</c:v>
                </c:pt>
                <c:pt idx="829" formatCode="0.00">
                  <c:v>42.55</c:v>
                </c:pt>
                <c:pt idx="830" formatCode="0.00">
                  <c:v>52.63</c:v>
                </c:pt>
                <c:pt idx="831" formatCode="0.00">
                  <c:v>51.28</c:v>
                </c:pt>
                <c:pt idx="832" formatCode="0.00">
                  <c:v>63.33</c:v>
                </c:pt>
                <c:pt idx="833" formatCode="0.00">
                  <c:v>44</c:v>
                </c:pt>
                <c:pt idx="834" formatCode="0.00">
                  <c:v>60</c:v>
                </c:pt>
                <c:pt idx="835" formatCode="0.00">
                  <c:v>57.58</c:v>
                </c:pt>
                <c:pt idx="836" formatCode="0.00">
                  <c:v>58.62</c:v>
                </c:pt>
                <c:pt idx="837" formatCode="0.00">
                  <c:v>63.64</c:v>
                </c:pt>
                <c:pt idx="838" formatCode="0.00">
                  <c:v>57.58</c:v>
                </c:pt>
                <c:pt idx="839" formatCode="0.00">
                  <c:v>51.52</c:v>
                </c:pt>
                <c:pt idx="840" formatCode="0.00">
                  <c:v>54.55</c:v>
                </c:pt>
                <c:pt idx="841" formatCode="0.00">
                  <c:v>43.33</c:v>
                </c:pt>
                <c:pt idx="842" formatCode="0.00">
                  <c:v>44.44</c:v>
                </c:pt>
                <c:pt idx="843" formatCode="0.00">
                  <c:v>48.72</c:v>
                </c:pt>
                <c:pt idx="844" formatCode="0.00">
                  <c:v>54.29</c:v>
                </c:pt>
                <c:pt idx="845" formatCode="0.00">
                  <c:v>37.21</c:v>
                </c:pt>
                <c:pt idx="846" formatCode="0.00">
                  <c:v>53.13</c:v>
                </c:pt>
                <c:pt idx="847" formatCode="0.00">
                  <c:v>56.25</c:v>
                </c:pt>
                <c:pt idx="848" formatCode="0.00">
                  <c:v>44.44</c:v>
                </c:pt>
                <c:pt idx="849" formatCode="0.00">
                  <c:v>47.22</c:v>
                </c:pt>
                <c:pt idx="850" formatCode="0.00">
                  <c:v>51.85</c:v>
                </c:pt>
                <c:pt idx="851" formatCode="0.00">
                  <c:v>58.82</c:v>
                </c:pt>
                <c:pt idx="852" formatCode="0.00">
                  <c:v>64.290000000000006</c:v>
                </c:pt>
                <c:pt idx="853" formatCode="0.00">
                  <c:v>48.65</c:v>
                </c:pt>
                <c:pt idx="854" formatCode="0.00">
                  <c:v>50</c:v>
                </c:pt>
                <c:pt idx="855" formatCode="0.00">
                  <c:v>54.84</c:v>
                </c:pt>
                <c:pt idx="856" formatCode="0.00">
                  <c:v>53.13</c:v>
                </c:pt>
                <c:pt idx="857" formatCode="0.00">
                  <c:v>45.71</c:v>
                </c:pt>
                <c:pt idx="858" formatCode="0.00">
                  <c:v>57.58</c:v>
                </c:pt>
                <c:pt idx="859" formatCode="0.00">
                  <c:v>56.67</c:v>
                </c:pt>
                <c:pt idx="860" formatCode="0.00">
                  <c:v>51.52</c:v>
                </c:pt>
                <c:pt idx="861" formatCode="0.00">
                  <c:v>57.14</c:v>
                </c:pt>
                <c:pt idx="862" formatCode="0.00">
                  <c:v>72.41</c:v>
                </c:pt>
                <c:pt idx="863" formatCode="0.00">
                  <c:v>72.41</c:v>
                </c:pt>
                <c:pt idx="864" formatCode="0.00">
                  <c:v>56.1</c:v>
                </c:pt>
                <c:pt idx="865" formatCode="0.00">
                  <c:v>63.64</c:v>
                </c:pt>
                <c:pt idx="866" formatCode="0.00">
                  <c:v>50</c:v>
                </c:pt>
                <c:pt idx="867" formatCode="0.00">
                  <c:v>67.5</c:v>
                </c:pt>
                <c:pt idx="868" formatCode="0.00">
                  <c:v>42.86</c:v>
                </c:pt>
                <c:pt idx="869" formatCode="0.00">
                  <c:v>54.17</c:v>
                </c:pt>
                <c:pt idx="870" formatCode="0.00">
                  <c:v>60.98</c:v>
                </c:pt>
                <c:pt idx="871" formatCode="0.00">
                  <c:v>50</c:v>
                </c:pt>
                <c:pt idx="872" formatCode="0.00">
                  <c:v>66.67</c:v>
                </c:pt>
                <c:pt idx="873" formatCode="0.00">
                  <c:v>66.67</c:v>
                </c:pt>
                <c:pt idx="874" formatCode="0.00">
                  <c:v>64.52</c:v>
                </c:pt>
                <c:pt idx="875" formatCode="0.00">
                  <c:v>64.099999999999994</c:v>
                </c:pt>
                <c:pt idx="876" formatCode="0.00">
                  <c:v>62.16</c:v>
                </c:pt>
                <c:pt idx="877" formatCode="0.00">
                  <c:v>65.709999999999994</c:v>
                </c:pt>
                <c:pt idx="878" formatCode="0.00">
                  <c:v>52.63</c:v>
                </c:pt>
                <c:pt idx="879" formatCode="0.00">
                  <c:v>54.05</c:v>
                </c:pt>
                <c:pt idx="880" formatCode="0.00">
                  <c:v>69.7</c:v>
                </c:pt>
                <c:pt idx="881" formatCode="0.00">
                  <c:v>57.69</c:v>
                </c:pt>
                <c:pt idx="882" formatCode="0.00">
                  <c:v>61.76</c:v>
                </c:pt>
                <c:pt idx="883" formatCode="0.00">
                  <c:v>64.86</c:v>
                </c:pt>
                <c:pt idx="884" formatCode="0.00">
                  <c:v>71.05</c:v>
                </c:pt>
                <c:pt idx="885" formatCode="0.00">
                  <c:v>68.42</c:v>
                </c:pt>
                <c:pt idx="886" formatCode="0.00">
                  <c:v>64.290000000000006</c:v>
                </c:pt>
                <c:pt idx="887" formatCode="0.00">
                  <c:v>62.16</c:v>
                </c:pt>
                <c:pt idx="888" formatCode="0.00">
                  <c:v>65.790000000000006</c:v>
                </c:pt>
                <c:pt idx="889" formatCode="0.00">
                  <c:v>54.55</c:v>
                </c:pt>
                <c:pt idx="890" formatCode="0.00">
                  <c:v>63.89</c:v>
                </c:pt>
                <c:pt idx="891" formatCode="0.00">
                  <c:v>50</c:v>
                </c:pt>
                <c:pt idx="892" formatCode="0.00">
                  <c:v>60</c:v>
                </c:pt>
                <c:pt idx="893" formatCode="0.00">
                  <c:v>60.61</c:v>
                </c:pt>
                <c:pt idx="894" formatCode="0.00">
                  <c:v>65.52</c:v>
                </c:pt>
                <c:pt idx="895" formatCode="0.00">
                  <c:v>51.85</c:v>
                </c:pt>
                <c:pt idx="896" formatCode="0.00">
                  <c:v>44.12</c:v>
                </c:pt>
                <c:pt idx="897" formatCode="0.00">
                  <c:v>41.03</c:v>
                </c:pt>
                <c:pt idx="898" formatCode="0.00">
                  <c:v>14.29</c:v>
                </c:pt>
                <c:pt idx="899" formatCode="0.00">
                  <c:v>0</c:v>
                </c:pt>
                <c:pt idx="900" formatCode="0.00">
                  <c:v>0</c:v>
                </c:pt>
                <c:pt idx="901" formatCode="0.00">
                  <c:v>0</c:v>
                </c:pt>
              </c:numCache>
            </c:numRef>
          </c:val>
          <c:smooth val="0"/>
          <c:extLst xmlns:c15="http://schemas.microsoft.com/office/drawing/2012/chart">
            <c:ext xmlns:c16="http://schemas.microsoft.com/office/drawing/2014/chart" uri="{C3380CC4-5D6E-409C-BE32-E72D297353CC}">
              <c16:uniqueId val="{00000000-2082-4C4E-B242-24B6F5B8397D}"/>
            </c:ext>
          </c:extLst>
        </c:ser>
        <c:dLbls>
          <c:showLegendKey val="0"/>
          <c:showVal val="0"/>
          <c:showCatName val="0"/>
          <c:showSerName val="0"/>
          <c:showPercent val="0"/>
          <c:showBubbleSize val="0"/>
        </c:dLbls>
        <c:smooth val="0"/>
        <c:axId val="322229488"/>
        <c:axId val="322228928"/>
        <c:extLst/>
      </c:lineChart>
      <c:catAx>
        <c:axId val="322229488"/>
        <c:scaling>
          <c:orientation val="minMax"/>
        </c:scaling>
        <c:delete val="0"/>
        <c:axPos val="b"/>
        <c:numFmt formatCode="General" sourceLinked="0"/>
        <c:majorTickMark val="cross"/>
        <c:minorTickMark val="none"/>
        <c:tickLblPos val="nextTo"/>
        <c:spPr>
          <a:ln w="12700">
            <a:solidFill>
              <a:srgbClr val="464B50"/>
            </a:solidFill>
          </a:ln>
        </c:spPr>
        <c:txPr>
          <a:bodyPr/>
          <a:lstStyle/>
          <a:p>
            <a:pPr>
              <a:defRPr sz="2000">
                <a:solidFill>
                  <a:schemeClr val="bg1"/>
                </a:solidFill>
              </a:defRPr>
            </a:pPr>
            <a:endParaRPr lang="en-US"/>
          </a:p>
        </c:txPr>
        <c:crossAx val="322228928"/>
        <c:crossesAt val="-80"/>
        <c:auto val="1"/>
        <c:lblAlgn val="ctr"/>
        <c:lblOffset val="100"/>
        <c:tickLblSkip val="148"/>
        <c:tickMarkSkip val="74"/>
        <c:noMultiLvlLbl val="1"/>
      </c:catAx>
      <c:valAx>
        <c:axId val="322228928"/>
        <c:scaling>
          <c:orientation val="minMax"/>
          <c:max val="100"/>
        </c:scaling>
        <c:delete val="0"/>
        <c:axPos val="l"/>
        <c:majorGridlines>
          <c:spPr>
            <a:ln w="12700">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baseline="0">
                <a:solidFill>
                  <a:schemeClr val="bg1"/>
                </a:solidFill>
              </a:defRPr>
            </a:pPr>
            <a:endParaRPr lang="en-US"/>
          </a:p>
        </c:txPr>
        <c:crossAx val="322229488"/>
        <c:crosses val="autoZero"/>
        <c:crossBetween val="midCat"/>
        <c:majorUnit val="20"/>
      </c:valAx>
      <c:spPr>
        <a:ln w="12700">
          <a:solidFill>
            <a:srgbClr val="464B50"/>
          </a:solid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34163512102917E-2"/>
          <c:y val="3.833837762394976E-2"/>
          <c:w val="0.9349429926595122"/>
          <c:h val="0.81487516027231055"/>
        </c:manualLayout>
      </c:layout>
      <c:lineChart>
        <c:grouping val="standard"/>
        <c:varyColors val="0"/>
        <c:ser>
          <c:idx val="0"/>
          <c:order val="0"/>
          <c:tx>
            <c:strRef>
              <c:f>Sheet1!$B$1</c:f>
              <c:strCache>
                <c:ptCount val="1"/>
                <c:pt idx="0">
                  <c:v>January Baseline</c:v>
                </c:pt>
              </c:strCache>
            </c:strRef>
          </c:tx>
          <c:spPr>
            <a:ln w="50800">
              <a:solidFill>
                <a:schemeClr val="accent1"/>
              </a:solidFill>
            </a:ln>
          </c:spPr>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Sheet1!$B$9:$B$24</c:f>
              <c:numCache>
                <c:formatCode>0.00</c:formatCode>
                <c:ptCount val="16"/>
                <c:pt idx="0">
                  <c:v>3.8666666666666698</c:v>
                </c:pt>
                <c:pt idx="1">
                  <c:v>3.6333333333333302</c:v>
                </c:pt>
                <c:pt idx="2">
                  <c:v>3.6333333333333302</c:v>
                </c:pt>
                <c:pt idx="3">
                  <c:v>3.5333333333333301</c:v>
                </c:pt>
                <c:pt idx="4">
                  <c:v>3.52253620214629</c:v>
                </c:pt>
                <c:pt idx="5">
                  <c:v>3.5004189185375201</c:v>
                </c:pt>
                <c:pt idx="6">
                  <c:v>3.5376130367691698</c:v>
                </c:pt>
                <c:pt idx="7">
                  <c:v>3.5775798708787798</c:v>
                </c:pt>
                <c:pt idx="8">
                  <c:v>3.7255172425334999</c:v>
                </c:pt>
                <c:pt idx="9">
                  <c:v>3.94822276991564</c:v>
                </c:pt>
                <c:pt idx="10">
                  <c:v>4.1127314248979898</c:v>
                </c:pt>
                <c:pt idx="11">
                  <c:v>4.2244513789366396</c:v>
                </c:pt>
                <c:pt idx="12">
                  <c:v>4.29919844526564</c:v>
                </c:pt>
                <c:pt idx="13">
                  <c:v>4.3174444246335604</c:v>
                </c:pt>
                <c:pt idx="14">
                  <c:v>4.3162768666882299</c:v>
                </c:pt>
                <c:pt idx="15">
                  <c:v>4.3079796309622296</c:v>
                </c:pt>
              </c:numCache>
            </c:numRef>
          </c:val>
          <c:smooth val="0"/>
          <c:extLst>
            <c:ext xmlns:c16="http://schemas.microsoft.com/office/drawing/2014/chart" uri="{C3380CC4-5D6E-409C-BE32-E72D297353CC}">
              <c16:uniqueId val="{00000002-59EF-4A41-AE32-ABAD9C73547A}"/>
            </c:ext>
          </c:extLst>
        </c:ser>
        <c:ser>
          <c:idx val="7"/>
          <c:order val="1"/>
          <c:tx>
            <c:strRef>
              <c:f>Sheet1!#REF!</c:f>
              <c:strCache>
                <c:ptCount val="1"/>
                <c:pt idx="0">
                  <c:v>#REF!</c:v>
                </c:pt>
              </c:strCache>
            </c:strRef>
          </c:tx>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BDEA-4226-8126-AC31BDA420DF}"/>
            </c:ext>
          </c:extLst>
        </c:ser>
        <c:ser>
          <c:idx val="2"/>
          <c:order val="2"/>
          <c:tx>
            <c:strRef>
              <c:f>Sheet1!#REF!</c:f>
              <c:strCache>
                <c:ptCount val="1"/>
                <c:pt idx="0">
                  <c:v>#REF!</c:v>
                </c:pt>
              </c:strCache>
            </c:strRef>
          </c:tx>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4087-45F1-A449-F09BE944BCB8}"/>
            </c:ext>
          </c:extLst>
        </c:ser>
        <c:ser>
          <c:idx val="1"/>
          <c:order val="3"/>
          <c:tx>
            <c:strRef>
              <c:f>Sheet1!#REF!</c:f>
              <c:strCache>
                <c:ptCount val="1"/>
                <c:pt idx="0">
                  <c:v>#REF!</c:v>
                </c:pt>
              </c:strCache>
            </c:strRef>
          </c:tx>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59EF-4A41-AE32-ABAD9C73547A}"/>
            </c:ext>
          </c:extLst>
        </c:ser>
        <c:ser>
          <c:idx val="3"/>
          <c:order val="4"/>
          <c:tx>
            <c:strRef>
              <c:f>Sheet1!$C$1</c:f>
              <c:strCache>
                <c:ptCount val="1"/>
                <c:pt idx="0">
                  <c:v>April Preliminary Baseline</c:v>
                </c:pt>
              </c:strCache>
            </c:strRef>
          </c:tx>
          <c:spPr>
            <a:ln w="50800">
              <a:solidFill>
                <a:schemeClr val="accent5"/>
              </a:solidFill>
            </a:ln>
          </c:spPr>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Sheet1!$C$9:$C$24</c:f>
              <c:numCache>
                <c:formatCode>0.00</c:formatCode>
                <c:ptCount val="16"/>
                <c:pt idx="0">
                  <c:v>3.8666666666666698</c:v>
                </c:pt>
                <c:pt idx="1">
                  <c:v>3.6333333333333302</c:v>
                </c:pt>
                <c:pt idx="2">
                  <c:v>3.6333333333333302</c:v>
                </c:pt>
                <c:pt idx="3">
                  <c:v>3.5333333333333301</c:v>
                </c:pt>
                <c:pt idx="4">
                  <c:v>3.8333333333333299</c:v>
                </c:pt>
                <c:pt idx="5">
                  <c:v>12.5275628207722</c:v>
                </c:pt>
                <c:pt idx="6">
                  <c:v>8.1940646262161696</c:v>
                </c:pt>
                <c:pt idx="7">
                  <c:v>8.9367275751018695</c:v>
                </c:pt>
                <c:pt idx="8">
                  <c:v>9.3762055678775909</c:v>
                </c:pt>
                <c:pt idx="9">
                  <c:v>9.56829400457449</c:v>
                </c:pt>
                <c:pt idx="10">
                  <c:v>9.2767692943217597</c:v>
                </c:pt>
                <c:pt idx="11">
                  <c:v>8.6793701395128906</c:v>
                </c:pt>
                <c:pt idx="12">
                  <c:v>7.9938620150895598</c:v>
                </c:pt>
                <c:pt idx="13">
                  <c:v>7.2012542361482197</c:v>
                </c:pt>
                <c:pt idx="14">
                  <c:v>6.4765816322341099</c:v>
                </c:pt>
                <c:pt idx="15">
                  <c:v>5.8022543225290901</c:v>
                </c:pt>
              </c:numCache>
            </c:numRef>
          </c:val>
          <c:smooth val="0"/>
          <c:extLst>
            <c:ext xmlns:c16="http://schemas.microsoft.com/office/drawing/2014/chart" uri="{C3380CC4-5D6E-409C-BE32-E72D297353CC}">
              <c16:uniqueId val="{00000001-4087-45F1-A449-F09BE944BCB8}"/>
            </c:ext>
          </c:extLst>
        </c:ser>
        <c:ser>
          <c:idx val="6"/>
          <c:order val="5"/>
          <c:tx>
            <c:strRef>
              <c:f>Sheet1!$D$1</c:f>
              <c:strCache>
                <c:ptCount val="1"/>
                <c:pt idx="0">
                  <c:v>March Mid-Cycle Baseline</c:v>
                </c:pt>
              </c:strCache>
            </c:strRef>
          </c:tx>
          <c:spPr>
            <a:ln w="50800">
              <a:solidFill>
                <a:schemeClr val="accent6"/>
              </a:solidFill>
              <a:prstDash val="solid"/>
            </a:ln>
          </c:spPr>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Sheet1!$D$9:$D$24</c:f>
              <c:numCache>
                <c:formatCode>0.00</c:formatCode>
                <c:ptCount val="16"/>
                <c:pt idx="0">
                  <c:v>3.8666666666666698</c:v>
                </c:pt>
                <c:pt idx="1">
                  <c:v>3.6333333333333302</c:v>
                </c:pt>
                <c:pt idx="2">
                  <c:v>3.6333333333333302</c:v>
                </c:pt>
                <c:pt idx="3">
                  <c:v>3.5333333333333301</c:v>
                </c:pt>
                <c:pt idx="4">
                  <c:v>3.8284979283256702</c:v>
                </c:pt>
                <c:pt idx="5">
                  <c:v>8.6624715851589205</c:v>
                </c:pt>
                <c:pt idx="6">
                  <c:v>6.27286474793768</c:v>
                </c:pt>
                <c:pt idx="7">
                  <c:v>6.4997751383552496</c:v>
                </c:pt>
                <c:pt idx="8">
                  <c:v>6.71949572141546</c:v>
                </c:pt>
                <c:pt idx="9">
                  <c:v>6.6990981636887303</c:v>
                </c:pt>
                <c:pt idx="10">
                  <c:v>6.5493389501472699</c:v>
                </c:pt>
                <c:pt idx="11">
                  <c:v>6.2651075987056304</c:v>
                </c:pt>
                <c:pt idx="12">
                  <c:v>5.8957048704242396</c:v>
                </c:pt>
                <c:pt idx="13">
                  <c:v>5.4675974372614</c:v>
                </c:pt>
                <c:pt idx="14">
                  <c:v>5.0161751523581097</c:v>
                </c:pt>
                <c:pt idx="15">
                  <c:v>4.6098449862361397</c:v>
                </c:pt>
              </c:numCache>
            </c:numRef>
          </c:val>
          <c:smooth val="0"/>
          <c:extLst>
            <c:ext xmlns:c16="http://schemas.microsoft.com/office/drawing/2014/chart" uri="{C3380CC4-5D6E-409C-BE32-E72D297353CC}">
              <c16:uniqueId val="{00000000-44EE-4385-9DD4-C0FCB74C3D01}"/>
            </c:ext>
          </c:extLst>
        </c:ser>
        <c:dLbls>
          <c:showLegendKey val="0"/>
          <c:showVal val="0"/>
          <c:showCatName val="0"/>
          <c:showSerName val="0"/>
          <c:showPercent val="0"/>
          <c:showBubbleSize val="0"/>
        </c:dLbls>
        <c:smooth val="0"/>
        <c:axId val="555314496"/>
        <c:axId val="555315056"/>
      </c:lineChart>
      <c:dateAx>
        <c:axId val="555314496"/>
        <c:scaling>
          <c:orientation val="minMax"/>
        </c:scaling>
        <c:delete val="0"/>
        <c:axPos val="b"/>
        <c:numFmt formatCode="yy" sourceLinked="0"/>
        <c:majorTickMark val="cross"/>
        <c:minorTickMark val="none"/>
        <c:tickLblPos val="nextTo"/>
        <c:spPr>
          <a:ln w="12700">
            <a:solidFill>
              <a:srgbClr val="464B50"/>
            </a:solidFill>
          </a:ln>
        </c:spPr>
        <c:txPr>
          <a:bodyPr/>
          <a:lstStyle/>
          <a:p>
            <a:pPr>
              <a:defRPr sz="2000">
                <a:solidFill>
                  <a:schemeClr val="tx2"/>
                </a:solidFill>
              </a:defRPr>
            </a:pPr>
            <a:endParaRPr lang="en-US"/>
          </a:p>
        </c:txPr>
        <c:crossAx val="555315056"/>
        <c:crossesAt val="-20"/>
        <c:auto val="1"/>
        <c:lblOffset val="100"/>
        <c:baseTimeUnit val="months"/>
        <c:majorUnit val="12"/>
        <c:majorTimeUnit val="months"/>
        <c:minorUnit val="4"/>
      </c:dateAx>
      <c:valAx>
        <c:axId val="555315056"/>
        <c:scaling>
          <c:orientation val="minMax"/>
          <c:max val="13"/>
          <c:min val="3"/>
        </c:scaling>
        <c:delete val="0"/>
        <c:axPos val="l"/>
        <c:majorGridlines>
          <c:spPr>
            <a:ln>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a:solidFill>
                  <a:schemeClr val="tx2"/>
                </a:solidFill>
              </a:defRPr>
            </a:pPr>
            <a:endParaRPr lang="en-US"/>
          </a:p>
        </c:txPr>
        <c:crossAx val="555314496"/>
        <c:crosses val="autoZero"/>
        <c:crossBetween val="between"/>
      </c:valAx>
      <c:spPr>
        <a:ln w="12700">
          <a:solidFill>
            <a:srgbClr val="464B5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9262269511178E-2"/>
          <c:y val="3.5274896752251962E-2"/>
          <c:w val="0.9349429926595122"/>
          <c:h val="0.81487516027231055"/>
        </c:manualLayout>
      </c:layout>
      <c:lineChart>
        <c:grouping val="standard"/>
        <c:varyColors val="0"/>
        <c:ser>
          <c:idx val="0"/>
          <c:order val="0"/>
          <c:tx>
            <c:strRef>
              <c:f>Sheet1!$B$1</c:f>
              <c:strCache>
                <c:ptCount val="1"/>
                <c:pt idx="0">
                  <c:v>FHFA HPI</c:v>
                </c:pt>
              </c:strCache>
            </c:strRef>
          </c:tx>
          <c:spPr>
            <a:ln w="50800">
              <a:solidFill>
                <a:schemeClr val="accent1"/>
              </a:solidFill>
            </a:ln>
          </c:spPr>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Sheet1!$B$9:$B$24</c:f>
              <c:numCache>
                <c:formatCode>0.00</c:formatCode>
                <c:ptCount val="16"/>
                <c:pt idx="0">
                  <c:v>96.457628338973294</c:v>
                </c:pt>
                <c:pt idx="1">
                  <c:v>97.570019439844486</c:v>
                </c:pt>
                <c:pt idx="2">
                  <c:v>98.754409964720296</c:v>
                </c:pt>
                <c:pt idx="3">
                  <c:v>100</c:v>
                </c:pt>
                <c:pt idx="4">
                  <c:v>100.70368566918677</c:v>
                </c:pt>
                <c:pt idx="5">
                  <c:v>100.61375104752106</c:v>
                </c:pt>
                <c:pt idx="6">
                  <c:v>99.67700951624127</c:v>
                </c:pt>
                <c:pt idx="7">
                  <c:v>97.707217721457624</c:v>
                </c:pt>
                <c:pt idx="8">
                  <c:v>96.511057663596745</c:v>
                </c:pt>
                <c:pt idx="9">
                  <c:v>96.123881342617906</c:v>
                </c:pt>
                <c:pt idx="10">
                  <c:v>96.129618278778182</c:v>
                </c:pt>
                <c:pt idx="11">
                  <c:v>96.631301417624044</c:v>
                </c:pt>
                <c:pt idx="12">
                  <c:v>97.434506304546062</c:v>
                </c:pt>
                <c:pt idx="13">
                  <c:v>98.585770946023118</c:v>
                </c:pt>
                <c:pt idx="14">
                  <c:v>100.04300743880484</c:v>
                </c:pt>
                <c:pt idx="15">
                  <c:v>101.56229065479445</c:v>
                </c:pt>
              </c:numCache>
            </c:numRef>
          </c:val>
          <c:smooth val="0"/>
          <c:extLst>
            <c:ext xmlns:c16="http://schemas.microsoft.com/office/drawing/2014/chart" uri="{C3380CC4-5D6E-409C-BE32-E72D297353CC}">
              <c16:uniqueId val="{00000002-59EF-4A41-AE32-ABAD9C73547A}"/>
            </c:ext>
          </c:extLst>
        </c:ser>
        <c:ser>
          <c:idx val="7"/>
          <c:order val="1"/>
          <c:tx>
            <c:strRef>
              <c:f>Sheet1!#REF!</c:f>
              <c:strCache>
                <c:ptCount val="1"/>
                <c:pt idx="0">
                  <c:v>#REF!</c:v>
                </c:pt>
              </c:strCache>
            </c:strRef>
          </c:tx>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BDEA-4226-8126-AC31BDA420DF}"/>
            </c:ext>
          </c:extLst>
        </c:ser>
        <c:ser>
          <c:idx val="2"/>
          <c:order val="2"/>
          <c:tx>
            <c:strRef>
              <c:f>Sheet1!#REF!</c:f>
              <c:strCache>
                <c:ptCount val="1"/>
                <c:pt idx="0">
                  <c:v>#REF!</c:v>
                </c:pt>
              </c:strCache>
            </c:strRef>
          </c:tx>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4087-45F1-A449-F09BE944BCB8}"/>
            </c:ext>
          </c:extLst>
        </c:ser>
        <c:ser>
          <c:idx val="1"/>
          <c:order val="3"/>
          <c:tx>
            <c:strRef>
              <c:f>Sheet1!#REF!</c:f>
              <c:strCache>
                <c:ptCount val="1"/>
                <c:pt idx="0">
                  <c:v>#REF!</c:v>
                </c:pt>
              </c:strCache>
            </c:strRef>
          </c:tx>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59EF-4A41-AE32-ABAD9C73547A}"/>
            </c:ext>
          </c:extLst>
        </c:ser>
        <c:ser>
          <c:idx val="3"/>
          <c:order val="4"/>
          <c:tx>
            <c:strRef>
              <c:f>Sheet1!$C$1</c:f>
              <c:strCache>
                <c:ptCount val="1"/>
                <c:pt idx="0">
                  <c:v>Moody's Analytics CPPI</c:v>
                </c:pt>
              </c:strCache>
            </c:strRef>
          </c:tx>
          <c:spPr>
            <a:ln w="50800">
              <a:solidFill>
                <a:schemeClr val="accent5"/>
              </a:solidFill>
            </a:ln>
          </c:spPr>
          <c:marker>
            <c:symbol val="none"/>
          </c:marker>
          <c:cat>
            <c:numRef>
              <c:f>Sheet1!$A$9:$A$24</c:f>
              <c:numCache>
                <c:formatCode>d\-mmm\-yy</c:formatCode>
                <c:ptCount val="16"/>
                <c:pt idx="0">
                  <c:v>43555</c:v>
                </c:pt>
                <c:pt idx="1">
                  <c:v>43646</c:v>
                </c:pt>
                <c:pt idx="2">
                  <c:v>43738</c:v>
                </c:pt>
                <c:pt idx="3">
                  <c:v>43830</c:v>
                </c:pt>
                <c:pt idx="4">
                  <c:v>43921</c:v>
                </c:pt>
                <c:pt idx="5">
                  <c:v>44012</c:v>
                </c:pt>
                <c:pt idx="6">
                  <c:v>44104</c:v>
                </c:pt>
                <c:pt idx="7">
                  <c:v>44196</c:v>
                </c:pt>
                <c:pt idx="8">
                  <c:v>44286</c:v>
                </c:pt>
                <c:pt idx="9">
                  <c:v>44377</c:v>
                </c:pt>
                <c:pt idx="10">
                  <c:v>44469</c:v>
                </c:pt>
                <c:pt idx="11">
                  <c:v>44561</c:v>
                </c:pt>
                <c:pt idx="12">
                  <c:v>44651</c:v>
                </c:pt>
                <c:pt idx="13">
                  <c:v>44742</c:v>
                </c:pt>
                <c:pt idx="14">
                  <c:v>44834</c:v>
                </c:pt>
                <c:pt idx="15">
                  <c:v>44926</c:v>
                </c:pt>
              </c:numCache>
            </c:numRef>
          </c:cat>
          <c:val>
            <c:numRef>
              <c:f>Sheet1!$C$9:$C$24</c:f>
              <c:numCache>
                <c:formatCode>0.00</c:formatCode>
                <c:ptCount val="16"/>
                <c:pt idx="0">
                  <c:v>97.836283432098782</c:v>
                </c:pt>
                <c:pt idx="1">
                  <c:v>98.883355942176095</c:v>
                </c:pt>
                <c:pt idx="2">
                  <c:v>99.510331979123464</c:v>
                </c:pt>
                <c:pt idx="3">
                  <c:v>100</c:v>
                </c:pt>
                <c:pt idx="4">
                  <c:v>98.793776689869944</c:v>
                </c:pt>
                <c:pt idx="5">
                  <c:v>86.883286948154776</c:v>
                </c:pt>
                <c:pt idx="6">
                  <c:v>83.161694419975973</c:v>
                </c:pt>
                <c:pt idx="7">
                  <c:v>79.705648942722192</c:v>
                </c:pt>
                <c:pt idx="8">
                  <c:v>77.631113876358455</c:v>
                </c:pt>
                <c:pt idx="9">
                  <c:v>78.259390174328118</c:v>
                </c:pt>
                <c:pt idx="10">
                  <c:v>80.656100420559468</c:v>
                </c:pt>
                <c:pt idx="11">
                  <c:v>83.628666354219263</c:v>
                </c:pt>
                <c:pt idx="12">
                  <c:v>86.680540889338801</c:v>
                </c:pt>
                <c:pt idx="13">
                  <c:v>89.981427587577301</c:v>
                </c:pt>
                <c:pt idx="14">
                  <c:v>93.175166759351285</c:v>
                </c:pt>
                <c:pt idx="15">
                  <c:v>96.102535679160454</c:v>
                </c:pt>
              </c:numCache>
            </c:numRef>
          </c:val>
          <c:smooth val="0"/>
          <c:extLst>
            <c:ext xmlns:c16="http://schemas.microsoft.com/office/drawing/2014/chart" uri="{C3380CC4-5D6E-409C-BE32-E72D297353CC}">
              <c16:uniqueId val="{00000001-4087-45F1-A449-F09BE944BCB8}"/>
            </c:ext>
          </c:extLst>
        </c:ser>
        <c:dLbls>
          <c:showLegendKey val="0"/>
          <c:showVal val="0"/>
          <c:showCatName val="0"/>
          <c:showSerName val="0"/>
          <c:showPercent val="0"/>
          <c:showBubbleSize val="0"/>
        </c:dLbls>
        <c:smooth val="0"/>
        <c:axId val="555314496"/>
        <c:axId val="555315056"/>
      </c:lineChart>
      <c:dateAx>
        <c:axId val="555314496"/>
        <c:scaling>
          <c:orientation val="minMax"/>
        </c:scaling>
        <c:delete val="0"/>
        <c:axPos val="b"/>
        <c:numFmt formatCode="yy" sourceLinked="0"/>
        <c:majorTickMark val="cross"/>
        <c:minorTickMark val="none"/>
        <c:tickLblPos val="nextTo"/>
        <c:spPr>
          <a:ln w="12700">
            <a:solidFill>
              <a:srgbClr val="464B50"/>
            </a:solidFill>
          </a:ln>
        </c:spPr>
        <c:txPr>
          <a:bodyPr/>
          <a:lstStyle/>
          <a:p>
            <a:pPr>
              <a:defRPr sz="2000">
                <a:solidFill>
                  <a:schemeClr val="tx2"/>
                </a:solidFill>
              </a:defRPr>
            </a:pPr>
            <a:endParaRPr lang="en-US"/>
          </a:p>
        </c:txPr>
        <c:crossAx val="555315056"/>
        <c:crossesAt val="-20"/>
        <c:auto val="1"/>
        <c:lblOffset val="100"/>
        <c:baseTimeUnit val="months"/>
        <c:majorUnit val="12"/>
        <c:majorTimeUnit val="months"/>
        <c:minorUnit val="4"/>
      </c:dateAx>
      <c:valAx>
        <c:axId val="555315056"/>
        <c:scaling>
          <c:orientation val="minMax"/>
          <c:min val="75"/>
        </c:scaling>
        <c:delete val="0"/>
        <c:axPos val="l"/>
        <c:majorGridlines>
          <c:spPr>
            <a:ln>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a:solidFill>
                  <a:schemeClr val="tx2"/>
                </a:solidFill>
              </a:defRPr>
            </a:pPr>
            <a:endParaRPr lang="en-US"/>
          </a:p>
        </c:txPr>
        <c:crossAx val="555314496"/>
        <c:crosses val="autoZero"/>
        <c:crossBetween val="between"/>
      </c:valAx>
      <c:spPr>
        <a:ln w="12700">
          <a:solidFill>
            <a:srgbClr val="464B5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86431904345292E-2"/>
          <c:y val="7.097786607717492E-2"/>
          <c:w val="0.90059292067658214"/>
          <c:h val="0.7730262752889161"/>
        </c:manualLayout>
      </c:layout>
      <c:areaChart>
        <c:grouping val="stacked"/>
        <c:varyColors val="0"/>
        <c:ser>
          <c:idx val="0"/>
          <c:order val="0"/>
          <c:tx>
            <c:strRef>
              <c:f>Sheet1!$B$1</c:f>
              <c:strCache>
                <c:ptCount val="1"/>
                <c:pt idx="0">
                  <c:v>Aaa</c:v>
                </c:pt>
              </c:strCache>
            </c:strRef>
          </c:tx>
          <c:spPr>
            <a:solidFill>
              <a:schemeClr val="accent1"/>
            </a:solidFill>
            <a:ln w="50800">
              <a:solidFill>
                <a:schemeClr val="accent1"/>
              </a:solidFill>
              <a:prstDash val="solid"/>
              <a:miter lim="800000"/>
            </a:ln>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Sheet1!$B$2:$B$101</c:f>
              <c:numCache>
                <c:formatCode>0.00</c:formatCode>
                <c:ptCount val="100"/>
                <c:pt idx="0">
                  <c:v>75.61</c:v>
                </c:pt>
                <c:pt idx="1">
                  <c:v>77.98</c:v>
                </c:pt>
                <c:pt idx="2">
                  <c:v>80.680000000000007</c:v>
                </c:pt>
                <c:pt idx="3">
                  <c:v>82.97</c:v>
                </c:pt>
                <c:pt idx="4">
                  <c:v>84.736999999999995</c:v>
                </c:pt>
                <c:pt idx="5">
                  <c:v>83.25</c:v>
                </c:pt>
                <c:pt idx="6">
                  <c:v>83.064999999999998</c:v>
                </c:pt>
                <c:pt idx="7">
                  <c:v>85.77</c:v>
                </c:pt>
                <c:pt idx="8">
                  <c:v>82.85</c:v>
                </c:pt>
                <c:pt idx="9">
                  <c:v>85.724999999999994</c:v>
                </c:pt>
                <c:pt idx="10">
                  <c:v>89.929180000000002</c:v>
                </c:pt>
                <c:pt idx="11">
                  <c:v>91.040999999999997</c:v>
                </c:pt>
                <c:pt idx="12">
                  <c:v>94.120999999999995</c:v>
                </c:pt>
                <c:pt idx="13">
                  <c:v>99.56</c:v>
                </c:pt>
                <c:pt idx="14">
                  <c:v>116.15</c:v>
                </c:pt>
                <c:pt idx="15">
                  <c:v>118.11</c:v>
                </c:pt>
                <c:pt idx="16">
                  <c:v>104.08672</c:v>
                </c:pt>
                <c:pt idx="17">
                  <c:v>107.63924</c:v>
                </c:pt>
                <c:pt idx="18">
                  <c:v>131.39699999999999</c:v>
                </c:pt>
                <c:pt idx="19">
                  <c:v>131.53355999999999</c:v>
                </c:pt>
                <c:pt idx="20">
                  <c:v>134.57382000000001</c:v>
                </c:pt>
                <c:pt idx="21">
                  <c:v>135.92045999999999</c:v>
                </c:pt>
                <c:pt idx="22">
                  <c:v>140.41547</c:v>
                </c:pt>
                <c:pt idx="23">
                  <c:v>155.54833000000002</c:v>
                </c:pt>
                <c:pt idx="24">
                  <c:v>157.23660999999998</c:v>
                </c:pt>
                <c:pt idx="25">
                  <c:v>174.96100000000001</c:v>
                </c:pt>
                <c:pt idx="26">
                  <c:v>201.47484</c:v>
                </c:pt>
                <c:pt idx="27">
                  <c:v>250.84064999999998</c:v>
                </c:pt>
                <c:pt idx="28">
                  <c:v>249.15375</c:v>
                </c:pt>
                <c:pt idx="29">
                  <c:v>249.13307</c:v>
                </c:pt>
                <c:pt idx="30">
                  <c:v>248.35075000000001</c:v>
                </c:pt>
                <c:pt idx="31">
                  <c:v>276.16008999999991</c:v>
                </c:pt>
                <c:pt idx="32">
                  <c:v>282.25013000000001</c:v>
                </c:pt>
                <c:pt idx="33">
                  <c:v>287.20474999999999</c:v>
                </c:pt>
                <c:pt idx="34">
                  <c:v>283.08701000000002</c:v>
                </c:pt>
                <c:pt idx="35">
                  <c:v>258.26897000000002</c:v>
                </c:pt>
                <c:pt idx="36">
                  <c:v>278.91787861162044</c:v>
                </c:pt>
                <c:pt idx="37">
                  <c:v>260.10818630633554</c:v>
                </c:pt>
                <c:pt idx="38">
                  <c:v>262.64914547241898</c:v>
                </c:pt>
                <c:pt idx="39">
                  <c:v>269.9992191870968</c:v>
                </c:pt>
                <c:pt idx="40">
                  <c:v>254.91423114554001</c:v>
                </c:pt>
                <c:pt idx="41">
                  <c:v>243.4569118351244</c:v>
                </c:pt>
                <c:pt idx="42">
                  <c:v>246.92280932540055</c:v>
                </c:pt>
                <c:pt idx="43">
                  <c:v>258.65889177100769</c:v>
                </c:pt>
                <c:pt idx="44">
                  <c:v>261.77926678349422</c:v>
                </c:pt>
                <c:pt idx="45">
                  <c:v>278.04360791676106</c:v>
                </c:pt>
                <c:pt idx="46">
                  <c:v>285.36460182469</c:v>
                </c:pt>
                <c:pt idx="47">
                  <c:v>284.20424466185659</c:v>
                </c:pt>
                <c:pt idx="48">
                  <c:v>346.13678528501492</c:v>
                </c:pt>
                <c:pt idx="49">
                  <c:v>354.66748219134308</c:v>
                </c:pt>
                <c:pt idx="50">
                  <c:v>371.99868193240133</c:v>
                </c:pt>
                <c:pt idx="51">
                  <c:v>375.41670975853884</c:v>
                </c:pt>
                <c:pt idx="52">
                  <c:v>381.0153047477786</c:v>
                </c:pt>
                <c:pt idx="53">
                  <c:v>358.75622659498799</c:v>
                </c:pt>
                <c:pt idx="54">
                  <c:v>346.26327723908804</c:v>
                </c:pt>
                <c:pt idx="55">
                  <c:v>404.87382182544832</c:v>
                </c:pt>
                <c:pt idx="56">
                  <c:v>248.16992696106439</c:v>
                </c:pt>
                <c:pt idx="57">
                  <c:v>272.0373902674915</c:v>
                </c:pt>
                <c:pt idx="58">
                  <c:v>292.57640612900258</c:v>
                </c:pt>
                <c:pt idx="59">
                  <c:v>314.11546936810015</c:v>
                </c:pt>
                <c:pt idx="60">
                  <c:v>317.3816146079302</c:v>
                </c:pt>
                <c:pt idx="61">
                  <c:v>326.45080103218555</c:v>
                </c:pt>
                <c:pt idx="62">
                  <c:v>316.05977556705477</c:v>
                </c:pt>
                <c:pt idx="63">
                  <c:v>292.14439364719391</c:v>
                </c:pt>
                <c:pt idx="64">
                  <c:v>278.94560855960844</c:v>
                </c:pt>
                <c:pt idx="65">
                  <c:v>275.12684213352202</c:v>
                </c:pt>
                <c:pt idx="66">
                  <c:v>260.84461032199857</c:v>
                </c:pt>
                <c:pt idx="67">
                  <c:v>186.80952504348755</c:v>
                </c:pt>
                <c:pt idx="68">
                  <c:v>151.78166515731812</c:v>
                </c:pt>
                <c:pt idx="69">
                  <c:v>89.452869476318398</c:v>
                </c:pt>
                <c:pt idx="70">
                  <c:v>82.495373313903812</c:v>
                </c:pt>
                <c:pt idx="71">
                  <c:v>44.836623649597165</c:v>
                </c:pt>
                <c:pt idx="72">
                  <c:v>43.022877349853516</c:v>
                </c:pt>
                <c:pt idx="73">
                  <c:v>42.175403373718261</c:v>
                </c:pt>
                <c:pt idx="74">
                  <c:v>41.239053924560544</c:v>
                </c:pt>
                <c:pt idx="75">
                  <c:v>52.721205574035643</c:v>
                </c:pt>
                <c:pt idx="76">
                  <c:v>58.525499076843261</c:v>
                </c:pt>
                <c:pt idx="77">
                  <c:v>54.778455070495603</c:v>
                </c:pt>
                <c:pt idx="78">
                  <c:v>53.592800086975096</c:v>
                </c:pt>
                <c:pt idx="79">
                  <c:v>56.425052268981936</c:v>
                </c:pt>
                <c:pt idx="80">
                  <c:v>75.060504772186277</c:v>
                </c:pt>
                <c:pt idx="81">
                  <c:v>75.320694709777825</c:v>
                </c:pt>
                <c:pt idx="82">
                  <c:v>73.610617736816408</c:v>
                </c:pt>
                <c:pt idx="83">
                  <c:v>80.213121246337892</c:v>
                </c:pt>
                <c:pt idx="84">
                  <c:v>102.92554551315308</c:v>
                </c:pt>
                <c:pt idx="85">
                  <c:v>106.81188111495972</c:v>
                </c:pt>
                <c:pt idx="86">
                  <c:v>126.53579751205444</c:v>
                </c:pt>
                <c:pt idx="87">
                  <c:v>125.21611149978638</c:v>
                </c:pt>
                <c:pt idx="88">
                  <c:v>145.9033426399231</c:v>
                </c:pt>
                <c:pt idx="89">
                  <c:v>146.89089700698852</c:v>
                </c:pt>
                <c:pt idx="90">
                  <c:v>146.31483847045899</c:v>
                </c:pt>
                <c:pt idx="91">
                  <c:v>149.5310515518193</c:v>
                </c:pt>
                <c:pt idx="92">
                  <c:v>146.85039234161377</c:v>
                </c:pt>
                <c:pt idx="93">
                  <c:v>145.50922422027588</c:v>
                </c:pt>
                <c:pt idx="94">
                  <c:v>145.83468184661865</c:v>
                </c:pt>
                <c:pt idx="95">
                  <c:v>140.43532375335693</c:v>
                </c:pt>
                <c:pt idx="96">
                  <c:v>135.29032880287244</c:v>
                </c:pt>
                <c:pt idx="97">
                  <c:v>132.84879809106511</c:v>
                </c:pt>
                <c:pt idx="98">
                  <c:v>125.09297874897399</c:v>
                </c:pt>
                <c:pt idx="99">
                  <c:v>121.96609995750772</c:v>
                </c:pt>
              </c:numCache>
            </c:numRef>
          </c:val>
          <c:extLst>
            <c:ext xmlns:c16="http://schemas.microsoft.com/office/drawing/2014/chart" uri="{C3380CC4-5D6E-409C-BE32-E72D297353CC}">
              <c16:uniqueId val="{00000000-2D18-48BA-8758-5440723BF1BA}"/>
            </c:ext>
          </c:extLst>
        </c:ser>
        <c:ser>
          <c:idx val="1"/>
          <c:order val="1"/>
          <c:tx>
            <c:strRef>
              <c:f>Sheet1!$C$1</c:f>
              <c:strCache>
                <c:ptCount val="1"/>
                <c:pt idx="0">
                  <c:v>Aa</c:v>
                </c:pt>
              </c:strCache>
            </c:strRef>
          </c:tx>
          <c:spPr>
            <a:solidFill>
              <a:schemeClr val="accent2"/>
            </a:solidFill>
            <a:ln w="53975">
              <a:noFill/>
              <a:miter lim="800000"/>
            </a:ln>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Sheet1!$C$2:$C$101</c:f>
              <c:numCache>
                <c:formatCode>0.00</c:formatCode>
                <c:ptCount val="100"/>
                <c:pt idx="0">
                  <c:v>157.4</c:v>
                </c:pt>
                <c:pt idx="1">
                  <c:v>158.80000000000001</c:v>
                </c:pt>
                <c:pt idx="2">
                  <c:v>166.24</c:v>
                </c:pt>
                <c:pt idx="3">
                  <c:v>169.13</c:v>
                </c:pt>
                <c:pt idx="4">
                  <c:v>167.44900000000001</c:v>
                </c:pt>
                <c:pt idx="5">
                  <c:v>173.78900000000002</c:v>
                </c:pt>
                <c:pt idx="6">
                  <c:v>190.834</c:v>
                </c:pt>
                <c:pt idx="7">
                  <c:v>202.79000000000002</c:v>
                </c:pt>
                <c:pt idx="8">
                  <c:v>218.58</c:v>
                </c:pt>
                <c:pt idx="9">
                  <c:v>254.40300000000002</c:v>
                </c:pt>
                <c:pt idx="10">
                  <c:v>269.80655000000002</c:v>
                </c:pt>
                <c:pt idx="11">
                  <c:v>289.85400000000004</c:v>
                </c:pt>
                <c:pt idx="12">
                  <c:v>300.12099999999998</c:v>
                </c:pt>
                <c:pt idx="13">
                  <c:v>335.1</c:v>
                </c:pt>
                <c:pt idx="14">
                  <c:v>361.14499999999998</c:v>
                </c:pt>
                <c:pt idx="15">
                  <c:v>421.27</c:v>
                </c:pt>
                <c:pt idx="16">
                  <c:v>433.37088</c:v>
                </c:pt>
                <c:pt idx="17">
                  <c:v>453.93261000000001</c:v>
                </c:pt>
                <c:pt idx="18">
                  <c:v>486.49132000000003</c:v>
                </c:pt>
                <c:pt idx="19">
                  <c:v>474.61979000000002</c:v>
                </c:pt>
                <c:pt idx="20">
                  <c:v>504.24682000000007</c:v>
                </c:pt>
                <c:pt idx="21">
                  <c:v>528.84815000000003</c:v>
                </c:pt>
                <c:pt idx="22">
                  <c:v>526.48130000000003</c:v>
                </c:pt>
                <c:pt idx="23">
                  <c:v>579.17054000000007</c:v>
                </c:pt>
                <c:pt idx="24">
                  <c:v>580.39692999999988</c:v>
                </c:pt>
                <c:pt idx="25">
                  <c:v>612.7002</c:v>
                </c:pt>
                <c:pt idx="26">
                  <c:v>644.34838999999999</c:v>
                </c:pt>
                <c:pt idx="27">
                  <c:v>650.14617999999996</c:v>
                </c:pt>
                <c:pt idx="28">
                  <c:v>668.36506000000008</c:v>
                </c:pt>
                <c:pt idx="29">
                  <c:v>698.50125000000003</c:v>
                </c:pt>
                <c:pt idx="30">
                  <c:v>743.38941999999997</c:v>
                </c:pt>
                <c:pt idx="31">
                  <c:v>735.41405000000009</c:v>
                </c:pt>
                <c:pt idx="32">
                  <c:v>728.67468000000008</c:v>
                </c:pt>
                <c:pt idx="33">
                  <c:v>741.0637099999999</c:v>
                </c:pt>
                <c:pt idx="34">
                  <c:v>743.00594999999998</c:v>
                </c:pt>
                <c:pt idx="35">
                  <c:v>793.50648999999999</c:v>
                </c:pt>
                <c:pt idx="36">
                  <c:v>825.2342457293521</c:v>
                </c:pt>
                <c:pt idx="37">
                  <c:v>807.80630291124271</c:v>
                </c:pt>
                <c:pt idx="38">
                  <c:v>853.39463917904368</c:v>
                </c:pt>
                <c:pt idx="39">
                  <c:v>917.83662182473336</c:v>
                </c:pt>
                <c:pt idx="40">
                  <c:v>975.37302711158441</c:v>
                </c:pt>
                <c:pt idx="41">
                  <c:v>975.59002797325479</c:v>
                </c:pt>
                <c:pt idx="42">
                  <c:v>1004.9325356400353</c:v>
                </c:pt>
                <c:pt idx="43">
                  <c:v>1062.0887511786102</c:v>
                </c:pt>
                <c:pt idx="44">
                  <c:v>1207.7587512883977</c:v>
                </c:pt>
                <c:pt idx="45">
                  <c:v>1269.7196868116891</c:v>
                </c:pt>
                <c:pt idx="46">
                  <c:v>1340.2999535990105</c:v>
                </c:pt>
                <c:pt idx="47">
                  <c:v>1397.748953898596</c:v>
                </c:pt>
                <c:pt idx="48">
                  <c:v>1498.9601833363483</c:v>
                </c:pt>
                <c:pt idx="49">
                  <c:v>1804.544341896187</c:v>
                </c:pt>
                <c:pt idx="50">
                  <c:v>1639.3727638780729</c:v>
                </c:pt>
                <c:pt idx="51">
                  <c:v>1506.9585158186896</c:v>
                </c:pt>
                <c:pt idx="52">
                  <c:v>1548.920307801392</c:v>
                </c:pt>
                <c:pt idx="53">
                  <c:v>1609.0547003361376</c:v>
                </c:pt>
                <c:pt idx="54">
                  <c:v>1362.6171015191396</c:v>
                </c:pt>
                <c:pt idx="55">
                  <c:v>924.13955911342623</c:v>
                </c:pt>
                <c:pt idx="56">
                  <c:v>773.09703018792766</c:v>
                </c:pt>
                <c:pt idx="57">
                  <c:v>759.72535857602293</c:v>
                </c:pt>
                <c:pt idx="58">
                  <c:v>739.32119225638371</c:v>
                </c:pt>
                <c:pt idx="59">
                  <c:v>688.23812959867485</c:v>
                </c:pt>
                <c:pt idx="60">
                  <c:v>682.64232299803712</c:v>
                </c:pt>
                <c:pt idx="61">
                  <c:v>645.69898424598523</c:v>
                </c:pt>
                <c:pt idx="62">
                  <c:v>668.01928818420276</c:v>
                </c:pt>
                <c:pt idx="63">
                  <c:v>696.18449990812383</c:v>
                </c:pt>
                <c:pt idx="64">
                  <c:v>690.47130574357948</c:v>
                </c:pt>
                <c:pt idx="65">
                  <c:v>703.33122514776778</c:v>
                </c:pt>
                <c:pt idx="66">
                  <c:v>667.46322057558302</c:v>
                </c:pt>
                <c:pt idx="67">
                  <c:v>668.2677019796904</c:v>
                </c:pt>
                <c:pt idx="68">
                  <c:v>494.33984810157244</c:v>
                </c:pt>
                <c:pt idx="69">
                  <c:v>345.13942279280724</c:v>
                </c:pt>
                <c:pt idx="70">
                  <c:v>361.85583327354493</c:v>
                </c:pt>
                <c:pt idx="71">
                  <c:v>343.45535539735852</c:v>
                </c:pt>
                <c:pt idx="72">
                  <c:v>338.32732453019918</c:v>
                </c:pt>
                <c:pt idx="73">
                  <c:v>318.15410188397766</c:v>
                </c:pt>
                <c:pt idx="74">
                  <c:v>339.74835728946329</c:v>
                </c:pt>
                <c:pt idx="75">
                  <c:v>331.12509765384345</c:v>
                </c:pt>
                <c:pt idx="76">
                  <c:v>373.40173903606092</c:v>
                </c:pt>
                <c:pt idx="77">
                  <c:v>392.15531872913988</c:v>
                </c:pt>
                <c:pt idx="78">
                  <c:v>397.34209199211745</c:v>
                </c:pt>
                <c:pt idx="79">
                  <c:v>408.22918167088176</c:v>
                </c:pt>
                <c:pt idx="80">
                  <c:v>421.9551675131097</c:v>
                </c:pt>
                <c:pt idx="81">
                  <c:v>441.88218895957618</c:v>
                </c:pt>
                <c:pt idx="82">
                  <c:v>445.38128037903459</c:v>
                </c:pt>
                <c:pt idx="83">
                  <c:v>410.19532652831083</c:v>
                </c:pt>
                <c:pt idx="84">
                  <c:v>461.58209352493282</c:v>
                </c:pt>
                <c:pt idx="85">
                  <c:v>468.28689685440065</c:v>
                </c:pt>
                <c:pt idx="86">
                  <c:v>483.93787379837033</c:v>
                </c:pt>
                <c:pt idx="87">
                  <c:v>465.96675196075438</c:v>
                </c:pt>
                <c:pt idx="88">
                  <c:v>486.44696711540223</c:v>
                </c:pt>
                <c:pt idx="89">
                  <c:v>457.27877456474306</c:v>
                </c:pt>
                <c:pt idx="90">
                  <c:v>461.2727778224945</c:v>
                </c:pt>
                <c:pt idx="91">
                  <c:v>473.40420995998329</c:v>
                </c:pt>
                <c:pt idx="92">
                  <c:v>480.91149339747426</c:v>
                </c:pt>
                <c:pt idx="93">
                  <c:v>487.88885616397863</c:v>
                </c:pt>
                <c:pt idx="94">
                  <c:v>483.6059513092041</c:v>
                </c:pt>
                <c:pt idx="95">
                  <c:v>459.52794214463233</c:v>
                </c:pt>
                <c:pt idx="96">
                  <c:v>465.69656304896864</c:v>
                </c:pt>
                <c:pt idx="97">
                  <c:v>480.53175079051255</c:v>
                </c:pt>
                <c:pt idx="98">
                  <c:v>438.2720638182077</c:v>
                </c:pt>
                <c:pt idx="99">
                  <c:v>426.56753755296268</c:v>
                </c:pt>
              </c:numCache>
            </c:numRef>
          </c:val>
          <c:extLst>
            <c:ext xmlns:c16="http://schemas.microsoft.com/office/drawing/2014/chart" uri="{C3380CC4-5D6E-409C-BE32-E72D297353CC}">
              <c16:uniqueId val="{00000001-2D18-48BA-8758-5440723BF1BA}"/>
            </c:ext>
          </c:extLst>
        </c:ser>
        <c:ser>
          <c:idx val="2"/>
          <c:order val="2"/>
          <c:tx>
            <c:strRef>
              <c:f>Sheet1!$D$1</c:f>
              <c:strCache>
                <c:ptCount val="1"/>
                <c:pt idx="0">
                  <c:v>A</c:v>
                </c:pt>
              </c:strCache>
            </c:strRef>
          </c:tx>
          <c:spPr>
            <a:solidFill>
              <a:schemeClr val="accent3"/>
            </a:solidFill>
            <a:ln w="50800">
              <a:noFill/>
              <a:miter lim="800000"/>
            </a:ln>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Sheet1!$D$2:$D$101</c:f>
              <c:numCache>
                <c:formatCode>0.00</c:formatCode>
                <c:ptCount val="100"/>
                <c:pt idx="0">
                  <c:v>462.17999999999995</c:v>
                </c:pt>
                <c:pt idx="1">
                  <c:v>498.79</c:v>
                </c:pt>
                <c:pt idx="2">
                  <c:v>518.22</c:v>
                </c:pt>
                <c:pt idx="3">
                  <c:v>513.4</c:v>
                </c:pt>
                <c:pt idx="4">
                  <c:v>535.92200000000003</c:v>
                </c:pt>
                <c:pt idx="5">
                  <c:v>555.56500000000005</c:v>
                </c:pt>
                <c:pt idx="6">
                  <c:v>569.60799999999995</c:v>
                </c:pt>
                <c:pt idx="7">
                  <c:v>599.88</c:v>
                </c:pt>
                <c:pt idx="8">
                  <c:v>618.29</c:v>
                </c:pt>
                <c:pt idx="9">
                  <c:v>634.42899999999997</c:v>
                </c:pt>
                <c:pt idx="10">
                  <c:v>651.76463999999999</c:v>
                </c:pt>
                <c:pt idx="11">
                  <c:v>665.47700000000009</c:v>
                </c:pt>
                <c:pt idx="12">
                  <c:v>711.5</c:v>
                </c:pt>
                <c:pt idx="13">
                  <c:v>773.97299999999996</c:v>
                </c:pt>
                <c:pt idx="14">
                  <c:v>744.41000000000008</c:v>
                </c:pt>
                <c:pt idx="15">
                  <c:v>786.39</c:v>
                </c:pt>
                <c:pt idx="16">
                  <c:v>839.94562999999994</c:v>
                </c:pt>
                <c:pt idx="17">
                  <c:v>874.29068000000007</c:v>
                </c:pt>
                <c:pt idx="18">
                  <c:v>938.38470000000007</c:v>
                </c:pt>
                <c:pt idx="19">
                  <c:v>981.09038999999996</c:v>
                </c:pt>
                <c:pt idx="20">
                  <c:v>1010.40054</c:v>
                </c:pt>
                <c:pt idx="21">
                  <c:v>1036.7450100000001</c:v>
                </c:pt>
                <c:pt idx="22">
                  <c:v>1085.07222</c:v>
                </c:pt>
                <c:pt idx="23">
                  <c:v>1067.7160099999999</c:v>
                </c:pt>
                <c:pt idx="24">
                  <c:v>1093.93939</c:v>
                </c:pt>
                <c:pt idx="25">
                  <c:v>1158.13663</c:v>
                </c:pt>
                <c:pt idx="26">
                  <c:v>1202.97261</c:v>
                </c:pt>
                <c:pt idx="27">
                  <c:v>1210.4867100000001</c:v>
                </c:pt>
                <c:pt idx="28">
                  <c:v>1220.5466200000001</c:v>
                </c:pt>
                <c:pt idx="29">
                  <c:v>1179.91301</c:v>
                </c:pt>
                <c:pt idx="30">
                  <c:v>1138.8235</c:v>
                </c:pt>
                <c:pt idx="31">
                  <c:v>1171.07296</c:v>
                </c:pt>
                <c:pt idx="32">
                  <c:v>1199.3285799999999</c:v>
                </c:pt>
                <c:pt idx="33">
                  <c:v>1194.4968899999999</c:v>
                </c:pt>
                <c:pt idx="34">
                  <c:v>1215.1170999999999</c:v>
                </c:pt>
                <c:pt idx="35">
                  <c:v>1227.8822100000002</c:v>
                </c:pt>
                <c:pt idx="36">
                  <c:v>1220.8440575743268</c:v>
                </c:pt>
                <c:pt idx="37">
                  <c:v>1185.4238429419463</c:v>
                </c:pt>
                <c:pt idx="38">
                  <c:v>1204.5702814933675</c:v>
                </c:pt>
                <c:pt idx="39">
                  <c:v>1126.4380397507302</c:v>
                </c:pt>
                <c:pt idx="40">
                  <c:v>1122.3299298215245</c:v>
                </c:pt>
                <c:pt idx="41">
                  <c:v>1053.527930290777</c:v>
                </c:pt>
                <c:pt idx="42">
                  <c:v>1070.7553060575956</c:v>
                </c:pt>
                <c:pt idx="43">
                  <c:v>1088.0715092221253</c:v>
                </c:pt>
                <c:pt idx="44">
                  <c:v>1041.9704497792038</c:v>
                </c:pt>
                <c:pt idx="45">
                  <c:v>1054.1751906604165</c:v>
                </c:pt>
                <c:pt idx="46">
                  <c:v>1040.0615734342805</c:v>
                </c:pt>
                <c:pt idx="47">
                  <c:v>1084.9850941668267</c:v>
                </c:pt>
                <c:pt idx="48">
                  <c:v>1079.877650764146</c:v>
                </c:pt>
                <c:pt idx="49">
                  <c:v>1102.7987859662908</c:v>
                </c:pt>
                <c:pt idx="50">
                  <c:v>1100.6951849234745</c:v>
                </c:pt>
                <c:pt idx="51">
                  <c:v>1312.6677780595485</c:v>
                </c:pt>
                <c:pt idx="52">
                  <c:v>1292.5181308182136</c:v>
                </c:pt>
                <c:pt idx="53">
                  <c:v>1337.4272677368249</c:v>
                </c:pt>
                <c:pt idx="54">
                  <c:v>1424.1194026244771</c:v>
                </c:pt>
                <c:pt idx="55">
                  <c:v>1680.2254621035877</c:v>
                </c:pt>
                <c:pt idx="56">
                  <c:v>2022.4892546708566</c:v>
                </c:pt>
                <c:pt idx="57">
                  <c:v>2042.1206810197914</c:v>
                </c:pt>
                <c:pt idx="58">
                  <c:v>2020.0077595109633</c:v>
                </c:pt>
                <c:pt idx="59">
                  <c:v>2025.7812922030707</c:v>
                </c:pt>
                <c:pt idx="60">
                  <c:v>1982.3793068470304</c:v>
                </c:pt>
                <c:pt idx="61">
                  <c:v>1914.5236410344746</c:v>
                </c:pt>
                <c:pt idx="62">
                  <c:v>1955.8031582850626</c:v>
                </c:pt>
                <c:pt idx="63">
                  <c:v>1907.6401175041606</c:v>
                </c:pt>
                <c:pt idx="64">
                  <c:v>1893.0854393335258</c:v>
                </c:pt>
                <c:pt idx="65">
                  <c:v>1908.8924821776668</c:v>
                </c:pt>
                <c:pt idx="66">
                  <c:v>1731.2547657081823</c:v>
                </c:pt>
                <c:pt idx="67">
                  <c:v>1717.8498732066678</c:v>
                </c:pt>
                <c:pt idx="68">
                  <c:v>1919.8787078667879</c:v>
                </c:pt>
                <c:pt idx="69">
                  <c:v>1740.9271753173766</c:v>
                </c:pt>
                <c:pt idx="70">
                  <c:v>1790.0774494652151</c:v>
                </c:pt>
                <c:pt idx="71">
                  <c:v>1787.5559875731296</c:v>
                </c:pt>
                <c:pt idx="72">
                  <c:v>1853.4324552933854</c:v>
                </c:pt>
                <c:pt idx="73">
                  <c:v>1910.8229118716436</c:v>
                </c:pt>
                <c:pt idx="74">
                  <c:v>1908.2210130668132</c:v>
                </c:pt>
                <c:pt idx="75">
                  <c:v>1786.0231920969343</c:v>
                </c:pt>
                <c:pt idx="76">
                  <c:v>1808.920670358385</c:v>
                </c:pt>
                <c:pt idx="77">
                  <c:v>1877.5512672676844</c:v>
                </c:pt>
                <c:pt idx="78">
                  <c:v>1901.5181965998363</c:v>
                </c:pt>
                <c:pt idx="79">
                  <c:v>1936.9310228288543</c:v>
                </c:pt>
                <c:pt idx="80">
                  <c:v>1889.0821741991022</c:v>
                </c:pt>
                <c:pt idx="81">
                  <c:v>2196.6986590551714</c:v>
                </c:pt>
                <c:pt idx="82">
                  <c:v>2262.4188729691559</c:v>
                </c:pt>
                <c:pt idx="83">
                  <c:v>2022.4253786858262</c:v>
                </c:pt>
                <c:pt idx="84">
                  <c:v>2201.3444194439144</c:v>
                </c:pt>
                <c:pt idx="85">
                  <c:v>2243.2004905168992</c:v>
                </c:pt>
                <c:pt idx="86">
                  <c:v>2308.229516894532</c:v>
                </c:pt>
                <c:pt idx="87">
                  <c:v>2327.3761532271783</c:v>
                </c:pt>
                <c:pt idx="88">
                  <c:v>2357.8750747284166</c:v>
                </c:pt>
                <c:pt idx="89">
                  <c:v>2490.3157731215601</c:v>
                </c:pt>
                <c:pt idx="90">
                  <c:v>2523.487991839731</c:v>
                </c:pt>
                <c:pt idx="91">
                  <c:v>2692.1953147470135</c:v>
                </c:pt>
                <c:pt idx="92">
                  <c:v>2666.3200452358742</c:v>
                </c:pt>
                <c:pt idx="93">
                  <c:v>2618.7342023089882</c:v>
                </c:pt>
                <c:pt idx="94">
                  <c:v>2623.4069807421656</c:v>
                </c:pt>
                <c:pt idx="95">
                  <c:v>2547.6772920088765</c:v>
                </c:pt>
                <c:pt idx="96">
                  <c:v>2697.2506619408723</c:v>
                </c:pt>
                <c:pt idx="97">
                  <c:v>2748.1725423287908</c:v>
                </c:pt>
                <c:pt idx="98">
                  <c:v>2651.6210865058747</c:v>
                </c:pt>
                <c:pt idx="99">
                  <c:v>2686.0718776327431</c:v>
                </c:pt>
              </c:numCache>
            </c:numRef>
          </c:val>
          <c:extLst>
            <c:ext xmlns:c16="http://schemas.microsoft.com/office/drawing/2014/chart" uri="{C3380CC4-5D6E-409C-BE32-E72D297353CC}">
              <c16:uniqueId val="{00000002-2D18-48BA-8758-5440723BF1BA}"/>
            </c:ext>
          </c:extLst>
        </c:ser>
        <c:ser>
          <c:idx val="3"/>
          <c:order val="3"/>
          <c:tx>
            <c:strRef>
              <c:f>Sheet1!$E$1</c:f>
              <c:strCache>
                <c:ptCount val="1"/>
                <c:pt idx="0">
                  <c:v>Baa</c:v>
                </c:pt>
              </c:strCache>
            </c:strRef>
          </c:tx>
          <c:spPr>
            <a:solidFill>
              <a:schemeClr val="accent4"/>
            </a:solidFill>
            <a:ln w="50800">
              <a:noFill/>
              <a:miter lim="800000"/>
            </a:ln>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Sheet1!$E$2:$E$101</c:f>
              <c:numCache>
                <c:formatCode>0.00</c:formatCode>
                <c:ptCount val="100"/>
                <c:pt idx="0">
                  <c:v>237.03000000000003</c:v>
                </c:pt>
                <c:pt idx="1">
                  <c:v>211.35000000000002</c:v>
                </c:pt>
                <c:pt idx="2">
                  <c:v>220.47000000000003</c:v>
                </c:pt>
                <c:pt idx="3">
                  <c:v>230.57399999999998</c:v>
                </c:pt>
                <c:pt idx="4">
                  <c:v>237.50299999999999</c:v>
                </c:pt>
                <c:pt idx="5">
                  <c:v>247.86600000000004</c:v>
                </c:pt>
                <c:pt idx="6">
                  <c:v>250.53100000000001</c:v>
                </c:pt>
                <c:pt idx="7">
                  <c:v>268.14</c:v>
                </c:pt>
                <c:pt idx="8">
                  <c:v>289.2</c:v>
                </c:pt>
                <c:pt idx="9">
                  <c:v>312.54399999999998</c:v>
                </c:pt>
                <c:pt idx="10">
                  <c:v>339.99079999999998</c:v>
                </c:pt>
                <c:pt idx="11">
                  <c:v>352.072</c:v>
                </c:pt>
                <c:pt idx="12">
                  <c:v>369.34300000000002</c:v>
                </c:pt>
                <c:pt idx="13">
                  <c:v>434.47429999999997</c:v>
                </c:pt>
                <c:pt idx="14">
                  <c:v>444.65000000000003</c:v>
                </c:pt>
                <c:pt idx="15">
                  <c:v>478.65</c:v>
                </c:pt>
                <c:pt idx="16">
                  <c:v>478.28640000000001</c:v>
                </c:pt>
                <c:pt idx="17">
                  <c:v>502.67312000000004</c:v>
                </c:pt>
                <c:pt idx="18">
                  <c:v>493.214</c:v>
                </c:pt>
                <c:pt idx="19">
                  <c:v>509.52593999999999</c:v>
                </c:pt>
                <c:pt idx="20">
                  <c:v>528.43291999999997</c:v>
                </c:pt>
                <c:pt idx="21">
                  <c:v>530.39535999999998</c:v>
                </c:pt>
                <c:pt idx="22">
                  <c:v>559.05248000000006</c:v>
                </c:pt>
                <c:pt idx="23">
                  <c:v>556.51567</c:v>
                </c:pt>
                <c:pt idx="24">
                  <c:v>620.11689999999999</c:v>
                </c:pt>
                <c:pt idx="25">
                  <c:v>647.60789999999997</c:v>
                </c:pt>
                <c:pt idx="26">
                  <c:v>716.22933</c:v>
                </c:pt>
                <c:pt idx="27">
                  <c:v>702.89645999999993</c:v>
                </c:pt>
                <c:pt idx="28">
                  <c:v>760.57688000000007</c:v>
                </c:pt>
                <c:pt idx="29">
                  <c:v>788.13424999999995</c:v>
                </c:pt>
                <c:pt idx="30">
                  <c:v>740.83605999999997</c:v>
                </c:pt>
                <c:pt idx="31">
                  <c:v>731.27476000000001</c:v>
                </c:pt>
                <c:pt idx="32">
                  <c:v>768.79056000000003</c:v>
                </c:pt>
                <c:pt idx="33">
                  <c:v>805.0557</c:v>
                </c:pt>
                <c:pt idx="34">
                  <c:v>802.98896999999999</c:v>
                </c:pt>
                <c:pt idx="35">
                  <c:v>814.68137999999999</c:v>
                </c:pt>
                <c:pt idx="36">
                  <c:v>875.26848605527402</c:v>
                </c:pt>
                <c:pt idx="37">
                  <c:v>865.40275193647403</c:v>
                </c:pt>
                <c:pt idx="38">
                  <c:v>856.27454628469616</c:v>
                </c:pt>
                <c:pt idx="39">
                  <c:v>997.85322219852083</c:v>
                </c:pt>
                <c:pt idx="40">
                  <c:v>980.25621504930268</c:v>
                </c:pt>
                <c:pt idx="41">
                  <c:v>1044.3785918496219</c:v>
                </c:pt>
                <c:pt idx="42">
                  <c:v>888.33176977332596</c:v>
                </c:pt>
                <c:pt idx="43">
                  <c:v>835.56534470440374</c:v>
                </c:pt>
                <c:pt idx="44">
                  <c:v>840.13241008496357</c:v>
                </c:pt>
                <c:pt idx="45">
                  <c:v>853.99555586066811</c:v>
                </c:pt>
                <c:pt idx="46">
                  <c:v>907.18434777971402</c:v>
                </c:pt>
                <c:pt idx="47">
                  <c:v>906.2720299114369</c:v>
                </c:pt>
                <c:pt idx="48">
                  <c:v>919.7854645434021</c:v>
                </c:pt>
                <c:pt idx="49">
                  <c:v>927.34174522411843</c:v>
                </c:pt>
                <c:pt idx="50">
                  <c:v>959.10655913016603</c:v>
                </c:pt>
                <c:pt idx="51">
                  <c:v>996.75389763353724</c:v>
                </c:pt>
                <c:pt idx="52">
                  <c:v>1084.9830595771891</c:v>
                </c:pt>
                <c:pt idx="53">
                  <c:v>1137.0238572210596</c:v>
                </c:pt>
                <c:pt idx="54">
                  <c:v>1044.9906417649322</c:v>
                </c:pt>
                <c:pt idx="55">
                  <c:v>1114.3678207256373</c:v>
                </c:pt>
                <c:pt idx="56">
                  <c:v>1161.7774542026839</c:v>
                </c:pt>
                <c:pt idx="57">
                  <c:v>1121.8251705689559</c:v>
                </c:pt>
                <c:pt idx="58">
                  <c:v>1139.7959239324348</c:v>
                </c:pt>
                <c:pt idx="59">
                  <c:v>1121.0864706202699</c:v>
                </c:pt>
                <c:pt idx="60">
                  <c:v>1144.0136311500771</c:v>
                </c:pt>
                <c:pt idx="61">
                  <c:v>1137.4656666353969</c:v>
                </c:pt>
                <c:pt idx="62">
                  <c:v>1174.7234164328454</c:v>
                </c:pt>
                <c:pt idx="63">
                  <c:v>1199.5780851162449</c:v>
                </c:pt>
                <c:pt idx="64">
                  <c:v>1242.8296608118042</c:v>
                </c:pt>
                <c:pt idx="65">
                  <c:v>1245.364377974704</c:v>
                </c:pt>
                <c:pt idx="66">
                  <c:v>1455.5761582547118</c:v>
                </c:pt>
                <c:pt idx="67">
                  <c:v>1561.3132593397786</c:v>
                </c:pt>
                <c:pt idx="68">
                  <c:v>1568.4960048891501</c:v>
                </c:pt>
                <c:pt idx="69">
                  <c:v>1949.6498511266452</c:v>
                </c:pt>
                <c:pt idx="70">
                  <c:v>1939.4952983641665</c:v>
                </c:pt>
                <c:pt idx="71">
                  <c:v>2028.4402819583422</c:v>
                </c:pt>
                <c:pt idx="72">
                  <c:v>2009.1869411640769</c:v>
                </c:pt>
                <c:pt idx="73">
                  <c:v>1994.1349960885207</c:v>
                </c:pt>
                <c:pt idx="74">
                  <c:v>2093.3234943291163</c:v>
                </c:pt>
                <c:pt idx="75">
                  <c:v>2275.2625852040674</c:v>
                </c:pt>
                <c:pt idx="76">
                  <c:v>2286.1635994796998</c:v>
                </c:pt>
                <c:pt idx="77">
                  <c:v>2281.0199193210997</c:v>
                </c:pt>
                <c:pt idx="78">
                  <c:v>2286.4748906885079</c:v>
                </c:pt>
                <c:pt idx="79">
                  <c:v>2320.061754331422</c:v>
                </c:pt>
                <c:pt idx="80">
                  <c:v>2450.5106346070893</c:v>
                </c:pt>
                <c:pt idx="81">
                  <c:v>2342.6456543547065</c:v>
                </c:pt>
                <c:pt idx="82">
                  <c:v>2373.4198008858261</c:v>
                </c:pt>
                <c:pt idx="83">
                  <c:v>2301.9647552372235</c:v>
                </c:pt>
                <c:pt idx="84">
                  <c:v>2374.3319168127941</c:v>
                </c:pt>
                <c:pt idx="85">
                  <c:v>2445.6087560914029</c:v>
                </c:pt>
                <c:pt idx="86">
                  <c:v>2490.348673272239</c:v>
                </c:pt>
                <c:pt idx="87">
                  <c:v>2475.3385667856505</c:v>
                </c:pt>
                <c:pt idx="88">
                  <c:v>2550.827362450706</c:v>
                </c:pt>
                <c:pt idx="89">
                  <c:v>2627.6883017461469</c:v>
                </c:pt>
                <c:pt idx="90">
                  <c:v>2721.871747563081</c:v>
                </c:pt>
                <c:pt idx="91">
                  <c:v>2582.9441313693978</c:v>
                </c:pt>
                <c:pt idx="92">
                  <c:v>2697.4568296220468</c:v>
                </c:pt>
                <c:pt idx="93">
                  <c:v>2704.9667004784269</c:v>
                </c:pt>
                <c:pt idx="94">
                  <c:v>2827.9691752348467</c:v>
                </c:pt>
                <c:pt idx="95">
                  <c:v>2958.361742767237</c:v>
                </c:pt>
                <c:pt idx="96">
                  <c:v>2835.481321112818</c:v>
                </c:pt>
                <c:pt idx="97">
                  <c:v>2856.1857919579488</c:v>
                </c:pt>
                <c:pt idx="98">
                  <c:v>2713.9605324097483</c:v>
                </c:pt>
                <c:pt idx="99">
                  <c:v>2702.3506425936798</c:v>
                </c:pt>
              </c:numCache>
            </c:numRef>
          </c:val>
          <c:extLst>
            <c:ext xmlns:c16="http://schemas.microsoft.com/office/drawing/2014/chart" uri="{C3380CC4-5D6E-409C-BE32-E72D297353CC}">
              <c16:uniqueId val="{00000003-2D18-48BA-8758-5440723BF1BA}"/>
            </c:ext>
          </c:extLst>
        </c:ser>
        <c:ser>
          <c:idx val="4"/>
          <c:order val="4"/>
          <c:tx>
            <c:strRef>
              <c:f>Sheet1!$F$1</c:f>
              <c:strCache>
                <c:ptCount val="1"/>
                <c:pt idx="0">
                  <c:v>Ba</c:v>
                </c:pt>
              </c:strCache>
            </c:strRef>
          </c:tx>
          <c:spPr>
            <a:solidFill>
              <a:schemeClr val="accent5"/>
            </a:solidFill>
            <a:ln w="50800">
              <a:noFill/>
              <a:miter lim="800000"/>
            </a:ln>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Sheet1!$F$2:$F$101</c:f>
              <c:numCache>
                <c:formatCode>0.00</c:formatCode>
                <c:ptCount val="100"/>
                <c:pt idx="0">
                  <c:v>94.449999999999989</c:v>
                </c:pt>
                <c:pt idx="1">
                  <c:v>110.34</c:v>
                </c:pt>
                <c:pt idx="2">
                  <c:v>112.29000000000002</c:v>
                </c:pt>
                <c:pt idx="3">
                  <c:v>111.488</c:v>
                </c:pt>
                <c:pt idx="4">
                  <c:v>110.68599999999998</c:v>
                </c:pt>
                <c:pt idx="5">
                  <c:v>109.88399999999999</c:v>
                </c:pt>
                <c:pt idx="6">
                  <c:v>109.08199999999999</c:v>
                </c:pt>
                <c:pt idx="7">
                  <c:v>108.28</c:v>
                </c:pt>
                <c:pt idx="8">
                  <c:v>113.91</c:v>
                </c:pt>
                <c:pt idx="9">
                  <c:v>125.768</c:v>
                </c:pt>
                <c:pt idx="10">
                  <c:v>133.60852</c:v>
                </c:pt>
                <c:pt idx="11">
                  <c:v>138.911</c:v>
                </c:pt>
                <c:pt idx="12">
                  <c:v>154.00799999999998</c:v>
                </c:pt>
                <c:pt idx="13">
                  <c:v>159.55015</c:v>
                </c:pt>
                <c:pt idx="14">
                  <c:v>159.12</c:v>
                </c:pt>
                <c:pt idx="15">
                  <c:v>164.46</c:v>
                </c:pt>
                <c:pt idx="16">
                  <c:v>157.76738</c:v>
                </c:pt>
                <c:pt idx="17">
                  <c:v>152.08569</c:v>
                </c:pt>
                <c:pt idx="18">
                  <c:v>161.26399000000001</c:v>
                </c:pt>
                <c:pt idx="19">
                  <c:v>154.12411</c:v>
                </c:pt>
                <c:pt idx="20">
                  <c:v>161.31900000000002</c:v>
                </c:pt>
                <c:pt idx="21">
                  <c:v>155.73493000000002</c:v>
                </c:pt>
                <c:pt idx="22">
                  <c:v>160.24752000000001</c:v>
                </c:pt>
                <c:pt idx="23">
                  <c:v>151.38446999999999</c:v>
                </c:pt>
                <c:pt idx="24">
                  <c:v>167.24102999999999</c:v>
                </c:pt>
                <c:pt idx="25">
                  <c:v>193.82138</c:v>
                </c:pt>
                <c:pt idx="26">
                  <c:v>193.68947</c:v>
                </c:pt>
                <c:pt idx="27">
                  <c:v>224.10936000000001</c:v>
                </c:pt>
                <c:pt idx="28">
                  <c:v>216.18412999999998</c:v>
                </c:pt>
                <c:pt idx="29">
                  <c:v>238.89780999999999</c:v>
                </c:pt>
                <c:pt idx="30">
                  <c:v>238.0865</c:v>
                </c:pt>
                <c:pt idx="31">
                  <c:v>251.27924000000002</c:v>
                </c:pt>
                <c:pt idx="32">
                  <c:v>217.54095999999998</c:v>
                </c:pt>
                <c:pt idx="33">
                  <c:v>233.40165999999999</c:v>
                </c:pt>
                <c:pt idx="34">
                  <c:v>238.37989999999999</c:v>
                </c:pt>
                <c:pt idx="35">
                  <c:v>222.43133999999998</c:v>
                </c:pt>
                <c:pt idx="36">
                  <c:v>229.08436404384076</c:v>
                </c:pt>
                <c:pt idx="37">
                  <c:v>234.59473969157773</c:v>
                </c:pt>
                <c:pt idx="38">
                  <c:v>266.84707041814409</c:v>
                </c:pt>
                <c:pt idx="39">
                  <c:v>267.38701651941682</c:v>
                </c:pt>
                <c:pt idx="40">
                  <c:v>277.08399786699556</c:v>
                </c:pt>
                <c:pt idx="41">
                  <c:v>271.76432791462122</c:v>
                </c:pt>
                <c:pt idx="42">
                  <c:v>414.30107602598196</c:v>
                </c:pt>
                <c:pt idx="43">
                  <c:v>427.76575632112235</c:v>
                </c:pt>
                <c:pt idx="44">
                  <c:v>403.34672397985128</c:v>
                </c:pt>
                <c:pt idx="45">
                  <c:v>410.3479346539433</c:v>
                </c:pt>
                <c:pt idx="46">
                  <c:v>344.8560721625816</c:v>
                </c:pt>
                <c:pt idx="47">
                  <c:v>331.39808632998739</c:v>
                </c:pt>
                <c:pt idx="48">
                  <c:v>334.36881488569639</c:v>
                </c:pt>
                <c:pt idx="49">
                  <c:v>346.7260691604298</c:v>
                </c:pt>
                <c:pt idx="50">
                  <c:v>356.43343738685354</c:v>
                </c:pt>
                <c:pt idx="51">
                  <c:v>348.22990176816097</c:v>
                </c:pt>
                <c:pt idx="52">
                  <c:v>258.57273118960853</c:v>
                </c:pt>
                <c:pt idx="53">
                  <c:v>260.26066764301066</c:v>
                </c:pt>
                <c:pt idx="54">
                  <c:v>257.51617221909771</c:v>
                </c:pt>
                <c:pt idx="55">
                  <c:v>265.08546649736184</c:v>
                </c:pt>
                <c:pt idx="56">
                  <c:v>288.9738148730994</c:v>
                </c:pt>
                <c:pt idx="57">
                  <c:v>384.53474210031322</c:v>
                </c:pt>
                <c:pt idx="58">
                  <c:v>352.37151262770595</c:v>
                </c:pt>
                <c:pt idx="59">
                  <c:v>346.86072095583381</c:v>
                </c:pt>
                <c:pt idx="60">
                  <c:v>362.47939152636377</c:v>
                </c:pt>
                <c:pt idx="61">
                  <c:v>407.54952876983583</c:v>
                </c:pt>
                <c:pt idx="62">
                  <c:v>422.81937348432092</c:v>
                </c:pt>
                <c:pt idx="63">
                  <c:v>440.12890528424089</c:v>
                </c:pt>
                <c:pt idx="64">
                  <c:v>429.97710282476243</c:v>
                </c:pt>
                <c:pt idx="65">
                  <c:v>427.71675695699457</c:v>
                </c:pt>
                <c:pt idx="66">
                  <c:v>423.99092981278892</c:v>
                </c:pt>
                <c:pt idx="67">
                  <c:v>415.84042886370423</c:v>
                </c:pt>
                <c:pt idx="68">
                  <c:v>394.16456226176024</c:v>
                </c:pt>
                <c:pt idx="69">
                  <c:v>368.19197138825234</c:v>
                </c:pt>
                <c:pt idx="70">
                  <c:v>378.55662848517471</c:v>
                </c:pt>
                <c:pt idx="71">
                  <c:v>365.84206680803732</c:v>
                </c:pt>
                <c:pt idx="72">
                  <c:v>412.85193791967436</c:v>
                </c:pt>
                <c:pt idx="73">
                  <c:v>429.37765921146968</c:v>
                </c:pt>
                <c:pt idx="74">
                  <c:v>461.27741562254528</c:v>
                </c:pt>
                <c:pt idx="75">
                  <c:v>470.27682389138442</c:v>
                </c:pt>
                <c:pt idx="76">
                  <c:v>465.65222933352743</c:v>
                </c:pt>
                <c:pt idx="77">
                  <c:v>481.30595164475596</c:v>
                </c:pt>
                <c:pt idx="78">
                  <c:v>515.37910814557233</c:v>
                </c:pt>
                <c:pt idx="79">
                  <c:v>522.13239260373257</c:v>
                </c:pt>
                <c:pt idx="80">
                  <c:v>559.44867751280219</c:v>
                </c:pt>
                <c:pt idx="81">
                  <c:v>560.75954071528463</c:v>
                </c:pt>
                <c:pt idx="82">
                  <c:v>582.91668327898537</c:v>
                </c:pt>
                <c:pt idx="83">
                  <c:v>573.65874822584544</c:v>
                </c:pt>
                <c:pt idx="84">
                  <c:v>573.59030800835046</c:v>
                </c:pt>
                <c:pt idx="85">
                  <c:v>606.03279233805097</c:v>
                </c:pt>
                <c:pt idx="86">
                  <c:v>635.14798230699455</c:v>
                </c:pt>
                <c:pt idx="87">
                  <c:v>627.30047405544667</c:v>
                </c:pt>
                <c:pt idx="88">
                  <c:v>588.72793397260455</c:v>
                </c:pt>
                <c:pt idx="89">
                  <c:v>568.82345850140609</c:v>
                </c:pt>
                <c:pt idx="90">
                  <c:v>587.05845079339292</c:v>
                </c:pt>
                <c:pt idx="91">
                  <c:v>596.43725121613568</c:v>
                </c:pt>
                <c:pt idx="92">
                  <c:v>613.5498359293565</c:v>
                </c:pt>
                <c:pt idx="93">
                  <c:v>607.56752734347435</c:v>
                </c:pt>
                <c:pt idx="94">
                  <c:v>598.96923748560994</c:v>
                </c:pt>
                <c:pt idx="95">
                  <c:v>609.3976820295677</c:v>
                </c:pt>
                <c:pt idx="96">
                  <c:v>613.18013237903722</c:v>
                </c:pt>
                <c:pt idx="97">
                  <c:v>609.86285616232749</c:v>
                </c:pt>
                <c:pt idx="98">
                  <c:v>670.8375048089332</c:v>
                </c:pt>
                <c:pt idx="99">
                  <c:v>675.95441813727712</c:v>
                </c:pt>
              </c:numCache>
            </c:numRef>
          </c:val>
          <c:extLst>
            <c:ext xmlns:c16="http://schemas.microsoft.com/office/drawing/2014/chart" uri="{C3380CC4-5D6E-409C-BE32-E72D297353CC}">
              <c16:uniqueId val="{00000004-2D18-48BA-8758-5440723BF1BA}"/>
            </c:ext>
          </c:extLst>
        </c:ser>
        <c:ser>
          <c:idx val="5"/>
          <c:order val="5"/>
          <c:tx>
            <c:strRef>
              <c:f>Sheet1!$G$1</c:f>
              <c:strCache>
                <c:ptCount val="1"/>
                <c:pt idx="0">
                  <c:v>B</c:v>
                </c:pt>
              </c:strCache>
            </c:strRef>
          </c:tx>
          <c:spPr>
            <a:solidFill>
              <a:schemeClr val="accent6"/>
            </a:solidFill>
            <a:ln>
              <a:noFill/>
            </a:ln>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Sheet1!$G$2:$G$101</c:f>
              <c:numCache>
                <c:formatCode>0.00</c:formatCode>
                <c:ptCount val="100"/>
                <c:pt idx="0">
                  <c:v>121.66</c:v>
                </c:pt>
                <c:pt idx="1">
                  <c:v>126.1</c:v>
                </c:pt>
                <c:pt idx="2">
                  <c:v>130.11000000000001</c:v>
                </c:pt>
                <c:pt idx="3">
                  <c:v>132.58000000000001</c:v>
                </c:pt>
                <c:pt idx="4">
                  <c:v>139.255</c:v>
                </c:pt>
                <c:pt idx="5">
                  <c:v>150.42999999999998</c:v>
                </c:pt>
                <c:pt idx="6">
                  <c:v>155.19400000000002</c:v>
                </c:pt>
                <c:pt idx="7">
                  <c:v>157.84</c:v>
                </c:pt>
                <c:pt idx="8">
                  <c:v>163.17000000000002</c:v>
                </c:pt>
                <c:pt idx="9">
                  <c:v>175.12299999999999</c:v>
                </c:pt>
                <c:pt idx="10">
                  <c:v>186.51618000000002</c:v>
                </c:pt>
                <c:pt idx="11">
                  <c:v>197.65600000000001</c:v>
                </c:pt>
                <c:pt idx="12">
                  <c:v>220.44499999999999</c:v>
                </c:pt>
                <c:pt idx="13">
                  <c:v>231.02082000000001</c:v>
                </c:pt>
                <c:pt idx="14">
                  <c:v>218.62</c:v>
                </c:pt>
                <c:pt idx="15">
                  <c:v>226.32999999999998</c:v>
                </c:pt>
                <c:pt idx="16">
                  <c:v>229.65559999999999</c:v>
                </c:pt>
                <c:pt idx="17">
                  <c:v>237.87419</c:v>
                </c:pt>
                <c:pt idx="18">
                  <c:v>245.82527799999997</c:v>
                </c:pt>
                <c:pt idx="19">
                  <c:v>250.82913000000002</c:v>
                </c:pt>
                <c:pt idx="20">
                  <c:v>246.47484</c:v>
                </c:pt>
                <c:pt idx="21">
                  <c:v>247.33537000000001</c:v>
                </c:pt>
                <c:pt idx="22">
                  <c:v>252.21925999999999</c:v>
                </c:pt>
                <c:pt idx="23">
                  <c:v>245.53718999999998</c:v>
                </c:pt>
                <c:pt idx="24">
                  <c:v>248.65807999999998</c:v>
                </c:pt>
                <c:pt idx="25">
                  <c:v>237.74838</c:v>
                </c:pt>
                <c:pt idx="26">
                  <c:v>210.54552000000001</c:v>
                </c:pt>
                <c:pt idx="27">
                  <c:v>206.26300999999998</c:v>
                </c:pt>
                <c:pt idx="28">
                  <c:v>218.00046000000003</c:v>
                </c:pt>
                <c:pt idx="29">
                  <c:v>222.60343</c:v>
                </c:pt>
                <c:pt idx="30">
                  <c:v>235.53332</c:v>
                </c:pt>
                <c:pt idx="31">
                  <c:v>233.16129999999998</c:v>
                </c:pt>
                <c:pt idx="32">
                  <c:v>255.32290999999998</c:v>
                </c:pt>
                <c:pt idx="33">
                  <c:v>287.58305000000001</c:v>
                </c:pt>
                <c:pt idx="34">
                  <c:v>291.06569000000002</c:v>
                </c:pt>
                <c:pt idx="35">
                  <c:v>303.63447000000002</c:v>
                </c:pt>
                <c:pt idx="36">
                  <c:v>313.05773759396448</c:v>
                </c:pt>
                <c:pt idx="37">
                  <c:v>310.78299314718396</c:v>
                </c:pt>
                <c:pt idx="38">
                  <c:v>298.38736850864575</c:v>
                </c:pt>
                <c:pt idx="39">
                  <c:v>311.29430969273687</c:v>
                </c:pt>
                <c:pt idx="40">
                  <c:v>301.41375309452349</c:v>
                </c:pt>
                <c:pt idx="41">
                  <c:v>299.27752579617925</c:v>
                </c:pt>
                <c:pt idx="42">
                  <c:v>292.36295816414571</c:v>
                </c:pt>
                <c:pt idx="43">
                  <c:v>337.7862004435882</c:v>
                </c:pt>
                <c:pt idx="44">
                  <c:v>332.86154671712973</c:v>
                </c:pt>
                <c:pt idx="45">
                  <c:v>323.39030004740539</c:v>
                </c:pt>
                <c:pt idx="46">
                  <c:v>363.39046731242576</c:v>
                </c:pt>
                <c:pt idx="47">
                  <c:v>352.86448092052331</c:v>
                </c:pt>
                <c:pt idx="48">
                  <c:v>350.84711623248461</c:v>
                </c:pt>
                <c:pt idx="49">
                  <c:v>354.04664193161585</c:v>
                </c:pt>
                <c:pt idx="50">
                  <c:v>342.61891389294692</c:v>
                </c:pt>
                <c:pt idx="51">
                  <c:v>352.9612822728227</c:v>
                </c:pt>
                <c:pt idx="52">
                  <c:v>422.71509505928827</c:v>
                </c:pt>
                <c:pt idx="53">
                  <c:v>405.9532379471533</c:v>
                </c:pt>
                <c:pt idx="54">
                  <c:v>463.00405575217343</c:v>
                </c:pt>
                <c:pt idx="55">
                  <c:v>257.96185090645963</c:v>
                </c:pt>
                <c:pt idx="56">
                  <c:v>234.00625522938191</c:v>
                </c:pt>
                <c:pt idx="57">
                  <c:v>228.44048422255935</c:v>
                </c:pt>
                <c:pt idx="58">
                  <c:v>241.08016694623234</c:v>
                </c:pt>
                <c:pt idx="59">
                  <c:v>339.58650610163494</c:v>
                </c:pt>
                <c:pt idx="60">
                  <c:v>423.65994336145081</c:v>
                </c:pt>
                <c:pt idx="61">
                  <c:v>422.81693590093113</c:v>
                </c:pt>
                <c:pt idx="62">
                  <c:v>439.18327632850298</c:v>
                </c:pt>
                <c:pt idx="63">
                  <c:v>458.54967315043029</c:v>
                </c:pt>
                <c:pt idx="64">
                  <c:v>465.71003643724873</c:v>
                </c:pt>
                <c:pt idx="65">
                  <c:v>483.81224848392219</c:v>
                </c:pt>
                <c:pt idx="66">
                  <c:v>473.56537992106183</c:v>
                </c:pt>
                <c:pt idx="67">
                  <c:v>490.05994056570796</c:v>
                </c:pt>
                <c:pt idx="68">
                  <c:v>495.75547389635341</c:v>
                </c:pt>
                <c:pt idx="69">
                  <c:v>477.98485675216182</c:v>
                </c:pt>
                <c:pt idx="70">
                  <c:v>505.06862926239239</c:v>
                </c:pt>
                <c:pt idx="71">
                  <c:v>536.12302183729878</c:v>
                </c:pt>
                <c:pt idx="72">
                  <c:v>538.16410951996318</c:v>
                </c:pt>
                <c:pt idx="73">
                  <c:v>530.5060977646159</c:v>
                </c:pt>
                <c:pt idx="74">
                  <c:v>537.85069477203399</c:v>
                </c:pt>
                <c:pt idx="75">
                  <c:v>542.73577151372933</c:v>
                </c:pt>
                <c:pt idx="76">
                  <c:v>535.13905687284466</c:v>
                </c:pt>
                <c:pt idx="77">
                  <c:v>535.62027095955614</c:v>
                </c:pt>
                <c:pt idx="78">
                  <c:v>522.48773218801614</c:v>
                </c:pt>
                <c:pt idx="79">
                  <c:v>531.28298538717627</c:v>
                </c:pt>
                <c:pt idx="80">
                  <c:v>559.94618215963249</c:v>
                </c:pt>
                <c:pt idx="81">
                  <c:v>529.60579073438043</c:v>
                </c:pt>
                <c:pt idx="82">
                  <c:v>504.86431400820618</c:v>
                </c:pt>
                <c:pt idx="83">
                  <c:v>469.58389276248215</c:v>
                </c:pt>
                <c:pt idx="84">
                  <c:v>470.07747801238298</c:v>
                </c:pt>
                <c:pt idx="85">
                  <c:v>440.54565378409626</c:v>
                </c:pt>
                <c:pt idx="86">
                  <c:v>450.96849195939302</c:v>
                </c:pt>
                <c:pt idx="87">
                  <c:v>467.3557856738567</c:v>
                </c:pt>
                <c:pt idx="88">
                  <c:v>485.84990401625635</c:v>
                </c:pt>
                <c:pt idx="89">
                  <c:v>489.99266377139094</c:v>
                </c:pt>
                <c:pt idx="90">
                  <c:v>497.21458766317369</c:v>
                </c:pt>
                <c:pt idx="91">
                  <c:v>490.90866607928314</c:v>
                </c:pt>
                <c:pt idx="92">
                  <c:v>458.67259268856048</c:v>
                </c:pt>
                <c:pt idx="93">
                  <c:v>462.40602670288087</c:v>
                </c:pt>
                <c:pt idx="94">
                  <c:v>447.40702827453617</c:v>
                </c:pt>
                <c:pt idx="95">
                  <c:v>429.95085622429849</c:v>
                </c:pt>
                <c:pt idx="96">
                  <c:v>417.26018573663521</c:v>
                </c:pt>
                <c:pt idx="97">
                  <c:v>429.14574569278795</c:v>
                </c:pt>
                <c:pt idx="98">
                  <c:v>420.82461127300604</c:v>
                </c:pt>
                <c:pt idx="99">
                  <c:v>433.64757936744354</c:v>
                </c:pt>
              </c:numCache>
            </c:numRef>
          </c:val>
          <c:extLst>
            <c:ext xmlns:c16="http://schemas.microsoft.com/office/drawing/2014/chart" uri="{C3380CC4-5D6E-409C-BE32-E72D297353CC}">
              <c16:uniqueId val="{00000000-D18A-472C-AD60-5545CB2C0AC8}"/>
            </c:ext>
          </c:extLst>
        </c:ser>
        <c:ser>
          <c:idx val="6"/>
          <c:order val="6"/>
          <c:tx>
            <c:strRef>
              <c:f>Sheet1!$H$1</c:f>
              <c:strCache>
                <c:ptCount val="1"/>
                <c:pt idx="0">
                  <c:v>C</c:v>
                </c:pt>
              </c:strCache>
            </c:strRef>
          </c:tx>
          <c:spPr>
            <a:solidFill>
              <a:srgbClr val="008C95"/>
            </a:solidFill>
          </c:spPr>
          <c:cat>
            <c:strRef>
              <c:f>Sheet1!$A$2:$A$101</c:f>
              <c:strCache>
                <c:ptCount val="100"/>
                <c:pt idx="0">
                  <c:v>95</c:v>
                </c:pt>
                <c:pt idx="1">
                  <c:v>95.2 </c:v>
                </c:pt>
                <c:pt idx="2">
                  <c:v>95.3 </c:v>
                </c:pt>
                <c:pt idx="3">
                  <c:v>95.4 </c:v>
                </c:pt>
                <c:pt idx="4">
                  <c:v>96.1 </c:v>
                </c:pt>
                <c:pt idx="5">
                  <c:v>96.2 </c:v>
                </c:pt>
                <c:pt idx="6">
                  <c:v>96.3 </c:v>
                </c:pt>
                <c:pt idx="7">
                  <c:v>96.4 </c:v>
                </c:pt>
                <c:pt idx="8">
                  <c:v>97.1 </c:v>
                </c:pt>
                <c:pt idx="9">
                  <c:v>97.2 </c:v>
                </c:pt>
                <c:pt idx="10">
                  <c:v>97.3 </c:v>
                </c:pt>
                <c:pt idx="11">
                  <c:v>97.4 </c:v>
                </c:pt>
                <c:pt idx="12">
                  <c:v>98.1 </c:v>
                </c:pt>
                <c:pt idx="13">
                  <c:v>98.2 </c:v>
                </c:pt>
                <c:pt idx="14">
                  <c:v>98.3 </c:v>
                </c:pt>
                <c:pt idx="15">
                  <c:v>98.4 </c:v>
                </c:pt>
                <c:pt idx="16">
                  <c:v>99.1 </c:v>
                </c:pt>
                <c:pt idx="17">
                  <c:v>99.2 </c:v>
                </c:pt>
                <c:pt idx="18">
                  <c:v>99.3 </c:v>
                </c:pt>
                <c:pt idx="19">
                  <c:v>99.4 </c:v>
                </c:pt>
                <c:pt idx="20">
                  <c:v>00</c:v>
                </c:pt>
                <c:pt idx="21">
                  <c:v>2000.2 </c:v>
                </c:pt>
                <c:pt idx="22">
                  <c:v>2000.3 </c:v>
                </c:pt>
                <c:pt idx="23">
                  <c:v>2000.4 </c:v>
                </c:pt>
                <c:pt idx="24">
                  <c:v>2001.1 </c:v>
                </c:pt>
                <c:pt idx="25">
                  <c:v>2001.2 </c:v>
                </c:pt>
                <c:pt idx="26">
                  <c:v>2001.3 </c:v>
                </c:pt>
                <c:pt idx="27">
                  <c:v>2001.4 </c:v>
                </c:pt>
                <c:pt idx="28">
                  <c:v>2002.1 </c:v>
                </c:pt>
                <c:pt idx="29">
                  <c:v>2002.2 </c:v>
                </c:pt>
                <c:pt idx="30">
                  <c:v>2002.3 </c:v>
                </c:pt>
                <c:pt idx="31">
                  <c:v>2002.4 </c:v>
                </c:pt>
                <c:pt idx="32">
                  <c:v>2003.1 </c:v>
                </c:pt>
                <c:pt idx="33">
                  <c:v>2003.2 </c:v>
                </c:pt>
                <c:pt idx="34">
                  <c:v>2003.3 </c:v>
                </c:pt>
                <c:pt idx="35">
                  <c:v>2003.4 </c:v>
                </c:pt>
                <c:pt idx="36">
                  <c:v>2004.1 </c:v>
                </c:pt>
                <c:pt idx="37">
                  <c:v>2004.2 </c:v>
                </c:pt>
                <c:pt idx="38">
                  <c:v>2004.3 </c:v>
                </c:pt>
                <c:pt idx="39">
                  <c:v>2004.4 </c:v>
                </c:pt>
                <c:pt idx="40">
                  <c:v>05</c:v>
                </c:pt>
                <c:pt idx="41">
                  <c:v>2005.2 </c:v>
                </c:pt>
                <c:pt idx="42">
                  <c:v>2005.3 </c:v>
                </c:pt>
                <c:pt idx="43">
                  <c:v>2005.4 </c:v>
                </c:pt>
                <c:pt idx="44">
                  <c:v>2006.1 </c:v>
                </c:pt>
                <c:pt idx="45">
                  <c:v>2006.2 </c:v>
                </c:pt>
                <c:pt idx="46">
                  <c:v>2006.3 </c:v>
                </c:pt>
                <c:pt idx="47">
                  <c:v>2006.4 </c:v>
                </c:pt>
                <c:pt idx="48">
                  <c:v>2007.1 </c:v>
                </c:pt>
                <c:pt idx="49">
                  <c:v>2007.2 </c:v>
                </c:pt>
                <c:pt idx="50">
                  <c:v>2007.3 </c:v>
                </c:pt>
                <c:pt idx="51">
                  <c:v>2007.4 </c:v>
                </c:pt>
                <c:pt idx="52">
                  <c:v>2008.1 </c:v>
                </c:pt>
                <c:pt idx="53">
                  <c:v>2008.2 </c:v>
                </c:pt>
                <c:pt idx="54">
                  <c:v>2008.3 </c:v>
                </c:pt>
                <c:pt idx="55">
                  <c:v>2008.4 </c:v>
                </c:pt>
                <c:pt idx="56">
                  <c:v>2009.1 </c:v>
                </c:pt>
                <c:pt idx="57">
                  <c:v>2009.2 </c:v>
                </c:pt>
                <c:pt idx="58">
                  <c:v>2009.3 </c:v>
                </c:pt>
                <c:pt idx="59">
                  <c:v>2009.4 </c:v>
                </c:pt>
                <c:pt idx="60">
                  <c:v>10</c:v>
                </c:pt>
                <c:pt idx="61">
                  <c:v>2010.2 </c:v>
                </c:pt>
                <c:pt idx="62">
                  <c:v>2010.3 </c:v>
                </c:pt>
                <c:pt idx="63">
                  <c:v>2010.4 </c:v>
                </c:pt>
                <c:pt idx="64">
                  <c:v>2011.1 </c:v>
                </c:pt>
                <c:pt idx="65">
                  <c:v>2011.2 </c:v>
                </c:pt>
                <c:pt idx="66">
                  <c:v>2011.3 </c:v>
                </c:pt>
                <c:pt idx="67">
                  <c:v>2011.4 </c:v>
                </c:pt>
                <c:pt idx="68">
                  <c:v>2012.1 </c:v>
                </c:pt>
                <c:pt idx="69">
                  <c:v>2012.2 </c:v>
                </c:pt>
                <c:pt idx="70">
                  <c:v>2012.3 </c:v>
                </c:pt>
                <c:pt idx="71">
                  <c:v>2012.4 </c:v>
                </c:pt>
                <c:pt idx="72">
                  <c:v>2013.1 </c:v>
                </c:pt>
                <c:pt idx="73">
                  <c:v>2013.2 </c:v>
                </c:pt>
                <c:pt idx="74">
                  <c:v>2013.3 </c:v>
                </c:pt>
                <c:pt idx="75">
                  <c:v>2013.4 </c:v>
                </c:pt>
                <c:pt idx="76">
                  <c:v>2014.1 </c:v>
                </c:pt>
                <c:pt idx="77">
                  <c:v>2014.2 </c:v>
                </c:pt>
                <c:pt idx="78">
                  <c:v>2014.3 </c:v>
                </c:pt>
                <c:pt idx="79">
                  <c:v>2014.4 </c:v>
                </c:pt>
                <c:pt idx="80">
                  <c:v>15</c:v>
                </c:pt>
                <c:pt idx="81">
                  <c:v>2015.2 </c:v>
                </c:pt>
                <c:pt idx="82">
                  <c:v>2015.3 </c:v>
                </c:pt>
                <c:pt idx="83">
                  <c:v>'15</c:v>
                </c:pt>
                <c:pt idx="84">
                  <c:v>2016.1 </c:v>
                </c:pt>
                <c:pt idx="85">
                  <c:v>2016.2 </c:v>
                </c:pt>
                <c:pt idx="86">
                  <c:v>2016.3 </c:v>
                </c:pt>
                <c:pt idx="87">
                  <c:v>2016.4 </c:v>
                </c:pt>
                <c:pt idx="88">
                  <c:v>2017.1 </c:v>
                </c:pt>
                <c:pt idx="89">
                  <c:v>2017.2 </c:v>
                </c:pt>
                <c:pt idx="90">
                  <c:v>2017.3 </c:v>
                </c:pt>
                <c:pt idx="91">
                  <c:v>2017.4 </c:v>
                </c:pt>
                <c:pt idx="92">
                  <c:v>2018.1 </c:v>
                </c:pt>
                <c:pt idx="93">
                  <c:v>2018.2 </c:v>
                </c:pt>
                <c:pt idx="94">
                  <c:v>2018.3 </c:v>
                </c:pt>
                <c:pt idx="95">
                  <c:v>2018.4 </c:v>
                </c:pt>
                <c:pt idx="96">
                  <c:v>2019.1 </c:v>
                </c:pt>
                <c:pt idx="97">
                  <c:v>2019.2 </c:v>
                </c:pt>
                <c:pt idx="98">
                  <c:v>2019.3 </c:v>
                </c:pt>
                <c:pt idx="99">
                  <c:v>2019.4 </c:v>
                </c:pt>
              </c:strCache>
            </c:strRef>
          </c:cat>
          <c:val>
            <c:numRef>
              <c:f>Sheet1!$H$2:$H$101</c:f>
              <c:numCache>
                <c:formatCode>0.00</c:formatCode>
                <c:ptCount val="100"/>
                <c:pt idx="0">
                  <c:v>27.88</c:v>
                </c:pt>
                <c:pt idx="1">
                  <c:v>27.240000000000002</c:v>
                </c:pt>
                <c:pt idx="2">
                  <c:v>29.990000000000002</c:v>
                </c:pt>
                <c:pt idx="3">
                  <c:v>30.94</c:v>
                </c:pt>
                <c:pt idx="4">
                  <c:v>29.613</c:v>
                </c:pt>
                <c:pt idx="5">
                  <c:v>28.463999999999999</c:v>
                </c:pt>
                <c:pt idx="6">
                  <c:v>28.134999999999998</c:v>
                </c:pt>
                <c:pt idx="7">
                  <c:v>27.53</c:v>
                </c:pt>
                <c:pt idx="8">
                  <c:v>29.419999999999998</c:v>
                </c:pt>
                <c:pt idx="9">
                  <c:v>29.669999999999998</c:v>
                </c:pt>
                <c:pt idx="10">
                  <c:v>29.503830000000001</c:v>
                </c:pt>
                <c:pt idx="11">
                  <c:v>30.802</c:v>
                </c:pt>
                <c:pt idx="12">
                  <c:v>35.135000000000005</c:v>
                </c:pt>
                <c:pt idx="13">
                  <c:v>50.405680000000004</c:v>
                </c:pt>
                <c:pt idx="14">
                  <c:v>55.3</c:v>
                </c:pt>
                <c:pt idx="15">
                  <c:v>61.320000000000007</c:v>
                </c:pt>
                <c:pt idx="16">
                  <c:v>69.953569999999999</c:v>
                </c:pt>
                <c:pt idx="17">
                  <c:v>74.940820000000002</c:v>
                </c:pt>
                <c:pt idx="18">
                  <c:v>79.247269999999986</c:v>
                </c:pt>
                <c:pt idx="19">
                  <c:v>83.897369999999995</c:v>
                </c:pt>
                <c:pt idx="20">
                  <c:v>91.329180000000008</c:v>
                </c:pt>
                <c:pt idx="21">
                  <c:v>90.907079999999993</c:v>
                </c:pt>
                <c:pt idx="22">
                  <c:v>95.347160000000002</c:v>
                </c:pt>
                <c:pt idx="23">
                  <c:v>108.84899000000001</c:v>
                </c:pt>
                <c:pt idx="24">
                  <c:v>120.82954999999998</c:v>
                </c:pt>
                <c:pt idx="25">
                  <c:v>127.82526</c:v>
                </c:pt>
                <c:pt idx="26">
                  <c:v>135.685</c:v>
                </c:pt>
                <c:pt idx="27">
                  <c:v>144.63533999999999</c:v>
                </c:pt>
                <c:pt idx="28">
                  <c:v>139.64445999999998</c:v>
                </c:pt>
                <c:pt idx="29">
                  <c:v>171.59784000000002</c:v>
                </c:pt>
                <c:pt idx="30">
                  <c:v>186.40020000000001</c:v>
                </c:pt>
                <c:pt idx="31">
                  <c:v>189.52876000000001</c:v>
                </c:pt>
                <c:pt idx="32">
                  <c:v>172.99495000000002</c:v>
                </c:pt>
                <c:pt idx="33">
                  <c:v>163.61308000000002</c:v>
                </c:pt>
                <c:pt idx="34">
                  <c:v>144.17412000000002</c:v>
                </c:pt>
                <c:pt idx="35">
                  <c:v>141.48962</c:v>
                </c:pt>
                <c:pt idx="36">
                  <c:v>153.04406723519526</c:v>
                </c:pt>
                <c:pt idx="37">
                  <c:v>151.5066111357072</c:v>
                </c:pt>
                <c:pt idx="38">
                  <c:v>141.68505670354469</c:v>
                </c:pt>
                <c:pt idx="39">
                  <c:v>146.50504391617869</c:v>
                </c:pt>
                <c:pt idx="40">
                  <c:v>147.87081102267103</c:v>
                </c:pt>
                <c:pt idx="41">
                  <c:v>134.98671007549211</c:v>
                </c:pt>
                <c:pt idx="42">
                  <c:v>177.12463587896792</c:v>
                </c:pt>
                <c:pt idx="43">
                  <c:v>133.90519668415195</c:v>
                </c:pt>
                <c:pt idx="44">
                  <c:v>127.63240826043486</c:v>
                </c:pt>
                <c:pt idx="45">
                  <c:v>141.41860333213205</c:v>
                </c:pt>
                <c:pt idx="46">
                  <c:v>132.65839572009446</c:v>
                </c:pt>
                <c:pt idx="47">
                  <c:v>158.90226972064326</c:v>
                </c:pt>
                <c:pt idx="48">
                  <c:v>166.92386795362853</c:v>
                </c:pt>
                <c:pt idx="49">
                  <c:v>180.40702035397277</c:v>
                </c:pt>
                <c:pt idx="50">
                  <c:v>183.18552302178782</c:v>
                </c:pt>
                <c:pt idx="51">
                  <c:v>203.22257535048553</c:v>
                </c:pt>
                <c:pt idx="52">
                  <c:v>207.12200087281332</c:v>
                </c:pt>
                <c:pt idx="53">
                  <c:v>227.78620904739915</c:v>
                </c:pt>
                <c:pt idx="54">
                  <c:v>283.08646562819922</c:v>
                </c:pt>
                <c:pt idx="55">
                  <c:v>364.45500894087758</c:v>
                </c:pt>
                <c:pt idx="56">
                  <c:v>372.87175236466715</c:v>
                </c:pt>
                <c:pt idx="57">
                  <c:v>384.22154509540081</c:v>
                </c:pt>
                <c:pt idx="58">
                  <c:v>388.60753503336014</c:v>
                </c:pt>
                <c:pt idx="59">
                  <c:v>305.12431119941175</c:v>
                </c:pt>
                <c:pt idx="60">
                  <c:v>238.09191939359906</c:v>
                </c:pt>
                <c:pt idx="61">
                  <c:v>232.56885009549927</c:v>
                </c:pt>
                <c:pt idx="62">
                  <c:v>235.01601669651271</c:v>
                </c:pt>
                <c:pt idx="63">
                  <c:v>246.01357550722363</c:v>
                </c:pt>
                <c:pt idx="64">
                  <c:v>231.66469103533029</c:v>
                </c:pt>
                <c:pt idx="65">
                  <c:v>228.30116362941266</c:v>
                </c:pt>
                <c:pt idx="66">
                  <c:v>224.87201963841915</c:v>
                </c:pt>
                <c:pt idx="67">
                  <c:v>214.85155446559193</c:v>
                </c:pt>
                <c:pt idx="68">
                  <c:v>205.82062205903603</c:v>
                </c:pt>
                <c:pt idx="69">
                  <c:v>205.68810310514084</c:v>
                </c:pt>
                <c:pt idx="70">
                  <c:v>226.07151272530669</c:v>
                </c:pt>
                <c:pt idx="71">
                  <c:v>229.58704517228716</c:v>
                </c:pt>
                <c:pt idx="72">
                  <c:v>214.22395164687745</c:v>
                </c:pt>
                <c:pt idx="73">
                  <c:v>219.26507019193286</c:v>
                </c:pt>
                <c:pt idx="74">
                  <c:v>226.05253434531761</c:v>
                </c:pt>
                <c:pt idx="75">
                  <c:v>223.25291826200856</c:v>
                </c:pt>
                <c:pt idx="76">
                  <c:v>234.43476491602601</c:v>
                </c:pt>
                <c:pt idx="77">
                  <c:v>223.01022231658641</c:v>
                </c:pt>
                <c:pt idx="78">
                  <c:v>220.59360680570546</c:v>
                </c:pt>
                <c:pt idx="79">
                  <c:v>217.31557692060343</c:v>
                </c:pt>
                <c:pt idx="80">
                  <c:v>201.54545393583177</c:v>
                </c:pt>
                <c:pt idx="81">
                  <c:v>220.21667179319263</c:v>
                </c:pt>
                <c:pt idx="82">
                  <c:v>245.26987806573513</c:v>
                </c:pt>
                <c:pt idx="83">
                  <c:v>263.09547001138327</c:v>
                </c:pt>
                <c:pt idx="84">
                  <c:v>294.55657771888377</c:v>
                </c:pt>
                <c:pt idx="85">
                  <c:v>280.46665699878332</c:v>
                </c:pt>
                <c:pt idx="86">
                  <c:v>256.489014923051</c:v>
                </c:pt>
                <c:pt idx="87">
                  <c:v>249.32021544285118</c:v>
                </c:pt>
                <c:pt idx="88">
                  <c:v>211.86891217680272</c:v>
                </c:pt>
                <c:pt idx="89">
                  <c:v>201.93139374418556</c:v>
                </c:pt>
                <c:pt idx="90">
                  <c:v>201.1582426778823</c:v>
                </c:pt>
                <c:pt idx="91">
                  <c:v>192.32637894602107</c:v>
                </c:pt>
                <c:pt idx="92">
                  <c:v>195.01096831460296</c:v>
                </c:pt>
                <c:pt idx="93">
                  <c:v>161.67296576543154</c:v>
                </c:pt>
                <c:pt idx="94">
                  <c:v>194.84120226402581</c:v>
                </c:pt>
                <c:pt idx="95">
                  <c:v>181.77500971670446</c:v>
                </c:pt>
                <c:pt idx="96">
                  <c:v>179.31465374438446</c:v>
                </c:pt>
                <c:pt idx="97">
                  <c:v>175.18563101394341</c:v>
                </c:pt>
                <c:pt idx="98">
                  <c:v>166.28974414874929</c:v>
                </c:pt>
                <c:pt idx="99">
                  <c:v>171.43595198422091</c:v>
                </c:pt>
              </c:numCache>
            </c:numRef>
          </c:val>
          <c:extLst>
            <c:ext xmlns:c16="http://schemas.microsoft.com/office/drawing/2014/chart" uri="{C3380CC4-5D6E-409C-BE32-E72D297353CC}">
              <c16:uniqueId val="{00000001-D18A-472C-AD60-5545CB2C0AC8}"/>
            </c:ext>
          </c:extLst>
        </c:ser>
        <c:dLbls>
          <c:showLegendKey val="0"/>
          <c:showVal val="0"/>
          <c:showCatName val="0"/>
          <c:showSerName val="0"/>
          <c:showPercent val="0"/>
          <c:showBubbleSize val="0"/>
        </c:dLbls>
        <c:axId val="508911616"/>
        <c:axId val="508910496"/>
      </c:areaChart>
      <c:catAx>
        <c:axId val="508911616"/>
        <c:scaling>
          <c:orientation val="minMax"/>
        </c:scaling>
        <c:delete val="0"/>
        <c:axPos val="b"/>
        <c:numFmt formatCode="00" sourceLinked="0"/>
        <c:majorTickMark val="cross"/>
        <c:minorTickMark val="none"/>
        <c:tickLblPos val="low"/>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508910496"/>
        <c:crosses val="autoZero"/>
        <c:auto val="0"/>
        <c:lblAlgn val="ctr"/>
        <c:lblOffset val="100"/>
        <c:tickLblSkip val="20"/>
        <c:tickMarkSkip val="20"/>
        <c:noMultiLvlLbl val="0"/>
      </c:catAx>
      <c:valAx>
        <c:axId val="508910496"/>
        <c:scaling>
          <c:orientation val="minMax"/>
          <c:max val="8000"/>
          <c:min val="0"/>
        </c:scaling>
        <c:delete val="0"/>
        <c:axPos val="l"/>
        <c:majorGridlines>
          <c:spPr>
            <a:ln w="12700">
              <a:solidFill>
                <a:srgbClr val="91969B"/>
              </a:solidFill>
            </a:ln>
          </c:spPr>
        </c:majorGridlines>
        <c:numFmt formatCode="#,##0" sourceLinked="0"/>
        <c:majorTickMark val="cross"/>
        <c:minorTickMark val="none"/>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508911616"/>
        <c:crosses val="autoZero"/>
        <c:crossBetween val="midCat"/>
        <c:majorUnit val="1000"/>
        <c:minorUnit val="1000"/>
      </c:valAx>
      <c:spPr>
        <a:solidFill>
          <a:srgbClr val="FFFFFF"/>
        </a:solidFill>
        <a:ln w="12739">
          <a:solidFill>
            <a:srgbClr val="464B50"/>
          </a:solidFill>
          <a:prstDash val="solid"/>
        </a:ln>
      </c:spPr>
    </c:plotArea>
    <c:legend>
      <c:legendPos val="r"/>
      <c:layout>
        <c:manualLayout>
          <c:xMode val="edge"/>
          <c:yMode val="edge"/>
          <c:x val="0.14183123305076933"/>
          <c:y val="0.17304754176343848"/>
          <c:w val="0.57624146245655306"/>
          <c:h val="8.5097238156532445E-2"/>
        </c:manualLayout>
      </c:layout>
      <c:overlay val="0"/>
      <c:spPr>
        <a:solidFill>
          <a:srgbClr val="FFFFFF"/>
        </a:solidFill>
      </c:spPr>
      <c:txPr>
        <a:bodyPr/>
        <a:lstStyle/>
        <a:p>
          <a:pPr>
            <a:defRPr sz="2000">
              <a:solidFill>
                <a:schemeClr val="bg1"/>
              </a:solidFill>
            </a:defRPr>
          </a:pPr>
          <a:endParaRPr lang="en-US"/>
        </a:p>
      </c:txPr>
    </c:legend>
    <c:plotVisOnly val="1"/>
    <c:dispBlanksAs val="gap"/>
    <c:showDLblsOverMax val="0"/>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50073028061574"/>
          <c:y val="5.2588074191548574E-2"/>
          <c:w val="0.67083324295206914"/>
          <c:h val="0.83742814655919717"/>
        </c:manualLayout>
      </c:layout>
      <c:bubbleChart>
        <c:varyColors val="0"/>
        <c:ser>
          <c:idx val="0"/>
          <c:order val="0"/>
          <c:tx>
            <c:strRef>
              <c:f>Sheet1!$A$2</c:f>
              <c:strCache>
                <c:ptCount val="1"/>
                <c:pt idx="0">
                  <c:v>_IUSA</c:v>
                </c:pt>
              </c:strCache>
            </c:strRef>
          </c:tx>
          <c:spPr>
            <a:solidFill>
              <a:schemeClr val="accent1">
                <a:alpha val="75000"/>
              </a:schemeClr>
            </a:solidFill>
            <a:ln w="25400">
              <a:noFill/>
            </a:ln>
            <a:effectLst/>
          </c:spPr>
          <c:invertIfNegative val="0"/>
          <c:xVal>
            <c:numRef>
              <c:f>Sheet1!$B$2</c:f>
              <c:numCache>
                <c:formatCode>0.0</c:formatCode>
                <c:ptCount val="1"/>
                <c:pt idx="0">
                  <c:v>80.594840000000005</c:v>
                </c:pt>
              </c:numCache>
            </c:numRef>
          </c:xVal>
          <c:yVal>
            <c:numRef>
              <c:f>Sheet1!$C$2</c:f>
              <c:numCache>
                <c:formatCode>0.0</c:formatCode>
                <c:ptCount val="1"/>
                <c:pt idx="0">
                  <c:v>187.03649999999999</c:v>
                </c:pt>
              </c:numCache>
            </c:numRef>
          </c:yVal>
          <c:bubbleSize>
            <c:numRef>
              <c:f>Sheet1!$D$2</c:f>
              <c:numCache>
                <c:formatCode>General</c:formatCode>
                <c:ptCount val="1"/>
                <c:pt idx="0">
                  <c:v>19098.93</c:v>
                </c:pt>
              </c:numCache>
            </c:numRef>
          </c:bubbleSize>
          <c:bubble3D val="0"/>
          <c:extLst>
            <c:ext xmlns:c16="http://schemas.microsoft.com/office/drawing/2014/chart" uri="{C3380CC4-5D6E-409C-BE32-E72D297353CC}">
              <c16:uniqueId val="{0000000D-C51F-49B0-8EEE-E93A50CB795E}"/>
            </c:ext>
          </c:extLst>
        </c:ser>
        <c:ser>
          <c:idx val="1"/>
          <c:order val="1"/>
          <c:tx>
            <c:strRef>
              <c:f>Sheet1!$A$3</c:f>
              <c:strCache>
                <c:ptCount val="1"/>
                <c:pt idx="0">
                  <c:v>_ICHN</c:v>
                </c:pt>
              </c:strCache>
            </c:strRef>
          </c:tx>
          <c:spPr>
            <a:solidFill>
              <a:schemeClr val="accent2">
                <a:alpha val="75000"/>
              </a:schemeClr>
            </a:solidFill>
            <a:ln w="25400">
              <a:noFill/>
            </a:ln>
            <a:effectLst/>
          </c:spPr>
          <c:invertIfNegative val="0"/>
          <c:xVal>
            <c:numRef>
              <c:f>Sheet1!$B$3</c:f>
              <c:numCache>
                <c:formatCode>0.0</c:formatCode>
                <c:ptCount val="1"/>
                <c:pt idx="0">
                  <c:v>59.440640000000002</c:v>
                </c:pt>
              </c:numCache>
            </c:numRef>
          </c:xVal>
          <c:yVal>
            <c:numRef>
              <c:f>Sheet1!$C$3</c:f>
              <c:numCache>
                <c:formatCode>0.0</c:formatCode>
                <c:ptCount val="1"/>
                <c:pt idx="0">
                  <c:v>276.16449999999998</c:v>
                </c:pt>
              </c:numCache>
            </c:numRef>
          </c:yVal>
          <c:bubbleSize>
            <c:numRef>
              <c:f>Sheet1!$D$3</c:f>
              <c:numCache>
                <c:formatCode>General</c:formatCode>
                <c:ptCount val="1"/>
                <c:pt idx="0">
                  <c:v>12774.64</c:v>
                </c:pt>
              </c:numCache>
            </c:numRef>
          </c:bubbleSize>
          <c:bubble3D val="0"/>
          <c:extLst>
            <c:ext xmlns:c16="http://schemas.microsoft.com/office/drawing/2014/chart" uri="{C3380CC4-5D6E-409C-BE32-E72D297353CC}">
              <c16:uniqueId val="{0000000E-C51F-49B0-8EEE-E93A50CB795E}"/>
            </c:ext>
          </c:extLst>
        </c:ser>
        <c:ser>
          <c:idx val="2"/>
          <c:order val="2"/>
          <c:tx>
            <c:strRef>
              <c:f>Sheet1!$A$4</c:f>
              <c:strCache>
                <c:ptCount val="1"/>
                <c:pt idx="0">
                  <c:v>_IJPN</c:v>
                </c:pt>
              </c:strCache>
            </c:strRef>
          </c:tx>
          <c:spPr>
            <a:solidFill>
              <a:schemeClr val="accent3">
                <a:alpha val="75000"/>
              </a:schemeClr>
            </a:solidFill>
            <a:ln w="25400">
              <a:noFill/>
            </a:ln>
            <a:effectLst/>
          </c:spPr>
          <c:invertIfNegative val="0"/>
          <c:xVal>
            <c:numRef>
              <c:f>Sheet1!$B$4</c:f>
              <c:numCache>
                <c:formatCode>0.0</c:formatCode>
                <c:ptCount val="1"/>
                <c:pt idx="0">
                  <c:v>242.04599999999999</c:v>
                </c:pt>
              </c:numCache>
            </c:numRef>
          </c:xVal>
          <c:yVal>
            <c:numRef>
              <c:f>Sheet1!$C$4</c:f>
              <c:numCache>
                <c:formatCode>0.0</c:formatCode>
                <c:ptCount val="1"/>
                <c:pt idx="0">
                  <c:v>0</c:v>
                </c:pt>
              </c:numCache>
            </c:numRef>
          </c:yVal>
          <c:bubbleSize>
            <c:numRef>
              <c:f>Sheet1!$D$4</c:f>
              <c:numCache>
                <c:formatCode>General</c:formatCode>
                <c:ptCount val="1"/>
                <c:pt idx="0">
                  <c:v>6551.94</c:v>
                </c:pt>
              </c:numCache>
            </c:numRef>
          </c:bubbleSize>
          <c:bubble3D val="0"/>
          <c:extLst>
            <c:ext xmlns:c16="http://schemas.microsoft.com/office/drawing/2014/chart" uri="{C3380CC4-5D6E-409C-BE32-E72D297353CC}">
              <c16:uniqueId val="{00000001-FDB0-4766-98D7-84CC8F974C95}"/>
            </c:ext>
          </c:extLst>
        </c:ser>
        <c:ser>
          <c:idx val="3"/>
          <c:order val="3"/>
          <c:tx>
            <c:strRef>
              <c:f>Sheet1!$A$5</c:f>
              <c:strCache>
                <c:ptCount val="1"/>
                <c:pt idx="0">
                  <c:v>_IDEU</c:v>
                </c:pt>
              </c:strCache>
            </c:strRef>
          </c:tx>
          <c:spPr>
            <a:solidFill>
              <a:schemeClr val="accent4">
                <a:alpha val="75000"/>
              </a:schemeClr>
            </a:solidFill>
            <a:ln w="25400">
              <a:noFill/>
            </a:ln>
            <a:effectLst/>
          </c:spPr>
          <c:invertIfNegative val="0"/>
          <c:xVal>
            <c:numRef>
              <c:f>Sheet1!$B$5</c:f>
              <c:numCache>
                <c:formatCode>0.0</c:formatCode>
                <c:ptCount val="1"/>
                <c:pt idx="0">
                  <c:v>61.377760000000002</c:v>
                </c:pt>
              </c:numCache>
            </c:numRef>
          </c:xVal>
          <c:yVal>
            <c:numRef>
              <c:f>Sheet1!$C$5</c:f>
              <c:numCache>
                <c:formatCode>0.0</c:formatCode>
                <c:ptCount val="1"/>
                <c:pt idx="0">
                  <c:v>178.27440000000001</c:v>
                </c:pt>
              </c:numCache>
            </c:numRef>
          </c:yVal>
          <c:bubbleSize>
            <c:numRef>
              <c:f>Sheet1!$D$5</c:f>
              <c:numCache>
                <c:formatCode>General</c:formatCode>
                <c:ptCount val="1"/>
                <c:pt idx="0">
                  <c:v>3843.3110000000001</c:v>
                </c:pt>
              </c:numCache>
            </c:numRef>
          </c:bubbleSize>
          <c:bubble3D val="0"/>
          <c:extLst>
            <c:ext xmlns:c16="http://schemas.microsoft.com/office/drawing/2014/chart" uri="{C3380CC4-5D6E-409C-BE32-E72D297353CC}">
              <c16:uniqueId val="{00000002-FDB0-4766-98D7-84CC8F974C95}"/>
            </c:ext>
          </c:extLst>
        </c:ser>
        <c:ser>
          <c:idx val="4"/>
          <c:order val="4"/>
          <c:tx>
            <c:strRef>
              <c:f>Sheet1!$A$6</c:f>
              <c:strCache>
                <c:ptCount val="1"/>
                <c:pt idx="0">
                  <c:v>_IGBR</c:v>
                </c:pt>
              </c:strCache>
            </c:strRef>
          </c:tx>
          <c:spPr>
            <a:solidFill>
              <a:schemeClr val="accent5">
                <a:alpha val="75000"/>
              </a:schemeClr>
            </a:solidFill>
            <a:ln w="25400">
              <a:noFill/>
            </a:ln>
            <a:effectLst/>
          </c:spPr>
          <c:invertIfNegative val="0"/>
          <c:xVal>
            <c:numRef>
              <c:f>Sheet1!$B$6</c:f>
              <c:numCache>
                <c:formatCode>0.0</c:formatCode>
                <c:ptCount val="1"/>
                <c:pt idx="0">
                  <c:v>84.985860000000002</c:v>
                </c:pt>
              </c:numCache>
            </c:numRef>
          </c:xVal>
          <c:yVal>
            <c:numRef>
              <c:f>Sheet1!$C$6</c:f>
              <c:numCache>
                <c:formatCode>0.0</c:formatCode>
                <c:ptCount val="1"/>
                <c:pt idx="0">
                  <c:v>142.14869999999999</c:v>
                </c:pt>
              </c:numCache>
            </c:numRef>
          </c:yVal>
          <c:bubbleSize>
            <c:numRef>
              <c:f>Sheet1!$D$6</c:f>
              <c:numCache>
                <c:formatCode>General</c:formatCode>
                <c:ptCount val="1"/>
                <c:pt idx="0">
                  <c:v>3084.17</c:v>
                </c:pt>
              </c:numCache>
            </c:numRef>
          </c:bubbleSize>
          <c:bubble3D val="0"/>
          <c:extLst>
            <c:ext xmlns:c16="http://schemas.microsoft.com/office/drawing/2014/chart" uri="{C3380CC4-5D6E-409C-BE32-E72D297353CC}">
              <c16:uniqueId val="{00000004-FDB0-4766-98D7-84CC8F974C95}"/>
            </c:ext>
          </c:extLst>
        </c:ser>
        <c:ser>
          <c:idx val="5"/>
          <c:order val="5"/>
          <c:tx>
            <c:strRef>
              <c:f>Sheet1!$A$7</c:f>
              <c:strCache>
                <c:ptCount val="1"/>
                <c:pt idx="0">
                  <c:v>_IIND</c:v>
                </c:pt>
              </c:strCache>
            </c:strRef>
          </c:tx>
          <c:spPr>
            <a:solidFill>
              <a:schemeClr val="accent6">
                <a:alpha val="75000"/>
              </a:schemeClr>
            </a:solidFill>
            <a:ln w="25400">
              <a:noFill/>
            </a:ln>
            <a:effectLst/>
          </c:spPr>
          <c:invertIfNegative val="0"/>
          <c:xVal>
            <c:numRef>
              <c:f>Sheet1!$B$7</c:f>
              <c:numCache>
                <c:formatCode>0.0</c:formatCode>
                <c:ptCount val="1"/>
                <c:pt idx="0">
                  <c:v>68.283789999999996</c:v>
                </c:pt>
              </c:numCache>
            </c:numRef>
          </c:xVal>
          <c:yVal>
            <c:numRef>
              <c:f>Sheet1!$C$7</c:f>
              <c:numCache>
                <c:formatCode>0.0</c:formatCode>
                <c:ptCount val="1"/>
                <c:pt idx="0">
                  <c:v>145.14439999999999</c:v>
                </c:pt>
              </c:numCache>
            </c:numRef>
          </c:yVal>
          <c:bubbleSize>
            <c:numRef>
              <c:f>Sheet1!$D$7</c:f>
              <c:numCache>
                <c:formatCode>General</c:formatCode>
                <c:ptCount val="1"/>
                <c:pt idx="0">
                  <c:v>2942.8240000000001</c:v>
                </c:pt>
              </c:numCache>
            </c:numRef>
          </c:bubbleSize>
          <c:bubble3D val="0"/>
          <c:extLst>
            <c:ext xmlns:c16="http://schemas.microsoft.com/office/drawing/2014/chart" uri="{C3380CC4-5D6E-409C-BE32-E72D297353CC}">
              <c16:uniqueId val="{00000005-FDB0-4766-98D7-84CC8F974C95}"/>
            </c:ext>
          </c:extLst>
        </c:ser>
        <c:ser>
          <c:idx val="6"/>
          <c:order val="6"/>
          <c:tx>
            <c:strRef>
              <c:f>Sheet1!$A$8</c:f>
              <c:strCache>
                <c:ptCount val="1"/>
                <c:pt idx="0">
                  <c:v>_IFRA</c:v>
                </c:pt>
              </c:strCache>
            </c:strRef>
          </c:tx>
          <c:spPr>
            <a:solidFill>
              <a:schemeClr val="accent1">
                <a:lumMod val="60000"/>
                <a:alpha val="75000"/>
              </a:schemeClr>
            </a:solidFill>
            <a:ln w="25400">
              <a:noFill/>
            </a:ln>
            <a:effectLst/>
          </c:spPr>
          <c:invertIfNegative val="0"/>
          <c:xVal>
            <c:numRef>
              <c:f>Sheet1!$B$8</c:f>
              <c:numCache>
                <c:formatCode>0.0</c:formatCode>
                <c:ptCount val="1"/>
                <c:pt idx="0">
                  <c:v>104.3643</c:v>
                </c:pt>
              </c:numCache>
            </c:numRef>
          </c:xVal>
          <c:yVal>
            <c:numRef>
              <c:f>Sheet1!$C$8</c:f>
              <c:numCache>
                <c:formatCode>0.0</c:formatCode>
                <c:ptCount val="1"/>
                <c:pt idx="0">
                  <c:v>134.18889999999999</c:v>
                </c:pt>
              </c:numCache>
            </c:numRef>
          </c:yVal>
          <c:bubbleSize>
            <c:numRef>
              <c:f>Sheet1!$D$8</c:f>
              <c:numCache>
                <c:formatCode>General</c:formatCode>
                <c:ptCount val="1"/>
                <c:pt idx="0">
                  <c:v>2855.3580000000002</c:v>
                </c:pt>
              </c:numCache>
            </c:numRef>
          </c:bubbleSize>
          <c:bubble3D val="0"/>
          <c:extLst>
            <c:ext xmlns:c16="http://schemas.microsoft.com/office/drawing/2014/chart" uri="{C3380CC4-5D6E-409C-BE32-E72D297353CC}">
              <c16:uniqueId val="{00000006-FDB0-4766-98D7-84CC8F974C95}"/>
            </c:ext>
          </c:extLst>
        </c:ser>
        <c:ser>
          <c:idx val="7"/>
          <c:order val="7"/>
          <c:tx>
            <c:strRef>
              <c:f>Sheet1!$A$9</c:f>
              <c:strCache>
                <c:ptCount val="1"/>
                <c:pt idx="0">
                  <c:v>_IBRA</c:v>
                </c:pt>
              </c:strCache>
            </c:strRef>
          </c:tx>
          <c:spPr>
            <a:solidFill>
              <a:schemeClr val="accent2">
                <a:lumMod val="60000"/>
                <a:alpha val="75000"/>
              </a:schemeClr>
            </a:solidFill>
            <a:ln w="25400">
              <a:noFill/>
            </a:ln>
            <a:effectLst/>
          </c:spPr>
          <c:invertIfNegative val="0"/>
          <c:xVal>
            <c:numRef>
              <c:f>Sheet1!$B$9</c:f>
              <c:numCache>
                <c:formatCode>0.0</c:formatCode>
                <c:ptCount val="1"/>
                <c:pt idx="0">
                  <c:v>88.726709999999997</c:v>
                </c:pt>
              </c:numCache>
            </c:numRef>
          </c:xVal>
          <c:yVal>
            <c:numRef>
              <c:f>Sheet1!$C$9</c:f>
              <c:numCache>
                <c:formatCode>0.0</c:formatCode>
                <c:ptCount val="1"/>
                <c:pt idx="0">
                  <c:v>144.0334</c:v>
                </c:pt>
              </c:numCache>
            </c:numRef>
          </c:yVal>
          <c:bubbleSize>
            <c:numRef>
              <c:f>Sheet1!$D$9</c:f>
              <c:numCache>
                <c:formatCode>General</c:formatCode>
                <c:ptCount val="1"/>
                <c:pt idx="0">
                  <c:v>2426.4340000000002</c:v>
                </c:pt>
              </c:numCache>
            </c:numRef>
          </c:bubbleSize>
          <c:bubble3D val="0"/>
          <c:extLst>
            <c:ext xmlns:c16="http://schemas.microsoft.com/office/drawing/2014/chart" uri="{C3380CC4-5D6E-409C-BE32-E72D297353CC}">
              <c16:uniqueId val="{00000007-FDB0-4766-98D7-84CC8F974C95}"/>
            </c:ext>
          </c:extLst>
        </c:ser>
        <c:ser>
          <c:idx val="8"/>
          <c:order val="8"/>
          <c:tx>
            <c:strRef>
              <c:f>Sheet1!$A$10</c:f>
              <c:strCache>
                <c:ptCount val="1"/>
                <c:pt idx="0">
                  <c:v>_IRUS</c:v>
                </c:pt>
              </c:strCache>
            </c:strRef>
          </c:tx>
          <c:spPr>
            <a:solidFill>
              <a:schemeClr val="accent3">
                <a:lumMod val="60000"/>
                <a:alpha val="75000"/>
              </a:schemeClr>
            </a:solidFill>
            <a:ln w="25400">
              <a:noFill/>
            </a:ln>
            <a:effectLst/>
          </c:spPr>
          <c:invertIfNegative val="0"/>
          <c:xVal>
            <c:numRef>
              <c:f>Sheet1!$B$10</c:f>
              <c:numCache>
                <c:formatCode>0.0</c:formatCode>
                <c:ptCount val="1"/>
                <c:pt idx="0">
                  <c:v>16.652619999999999</c:v>
                </c:pt>
              </c:numCache>
            </c:numRef>
          </c:xVal>
          <c:yVal>
            <c:numRef>
              <c:f>Sheet1!$C$10</c:f>
              <c:numCache>
                <c:formatCode>0.0</c:formatCode>
                <c:ptCount val="1"/>
                <c:pt idx="0">
                  <c:v>151.3289</c:v>
                </c:pt>
              </c:numCache>
            </c:numRef>
          </c:yVal>
          <c:bubbleSize>
            <c:numRef>
              <c:f>Sheet1!$D$10</c:f>
              <c:numCache>
                <c:formatCode>General</c:formatCode>
                <c:ptCount val="1"/>
                <c:pt idx="0">
                  <c:v>2312.1010000000001</c:v>
                </c:pt>
              </c:numCache>
            </c:numRef>
          </c:bubbleSize>
          <c:bubble3D val="0"/>
          <c:extLst>
            <c:ext xmlns:c16="http://schemas.microsoft.com/office/drawing/2014/chart" uri="{C3380CC4-5D6E-409C-BE32-E72D297353CC}">
              <c16:uniqueId val="{00000008-FDB0-4766-98D7-84CC8F974C95}"/>
            </c:ext>
          </c:extLst>
        </c:ser>
        <c:ser>
          <c:idx val="9"/>
          <c:order val="9"/>
          <c:tx>
            <c:strRef>
              <c:f>Sheet1!$A$11</c:f>
              <c:strCache>
                <c:ptCount val="1"/>
                <c:pt idx="0">
                  <c:v>_ICAN</c:v>
                </c:pt>
              </c:strCache>
            </c:strRef>
          </c:tx>
          <c:spPr>
            <a:solidFill>
              <a:schemeClr val="accent4">
                <a:lumMod val="60000"/>
                <a:alpha val="75000"/>
              </a:schemeClr>
            </a:solidFill>
            <a:ln w="25400">
              <a:noFill/>
            </a:ln>
            <a:effectLst/>
          </c:spPr>
          <c:invertIfNegative val="0"/>
          <c:xVal>
            <c:numRef>
              <c:f>Sheet1!$B$11</c:f>
              <c:numCache>
                <c:formatCode>0.0</c:formatCode>
                <c:ptCount val="1"/>
                <c:pt idx="0">
                  <c:v>78.311449999999994</c:v>
                </c:pt>
              </c:numCache>
            </c:numRef>
          </c:xVal>
          <c:yVal>
            <c:numRef>
              <c:f>Sheet1!$C$11</c:f>
              <c:numCache>
                <c:formatCode>0.0</c:formatCode>
                <c:ptCount val="1"/>
                <c:pt idx="0">
                  <c:v>236.34200000000001</c:v>
                </c:pt>
              </c:numCache>
            </c:numRef>
          </c:yVal>
          <c:bubbleSize>
            <c:numRef>
              <c:f>Sheet1!$D$11</c:f>
              <c:numCache>
                <c:formatCode>General</c:formatCode>
                <c:ptCount val="1"/>
                <c:pt idx="0">
                  <c:v>2094.4749999999999</c:v>
                </c:pt>
              </c:numCache>
            </c:numRef>
          </c:bubbleSize>
          <c:bubble3D val="0"/>
          <c:extLst>
            <c:ext xmlns:c16="http://schemas.microsoft.com/office/drawing/2014/chart" uri="{C3380CC4-5D6E-409C-BE32-E72D297353CC}">
              <c16:uniqueId val="{0000000D-FDB0-4766-98D7-84CC8F974C95}"/>
            </c:ext>
          </c:extLst>
        </c:ser>
        <c:ser>
          <c:idx val="10"/>
          <c:order val="10"/>
          <c:tx>
            <c:strRef>
              <c:f>Sheet1!$A$12</c:f>
              <c:strCache>
                <c:ptCount val="1"/>
                <c:pt idx="0">
                  <c:v>_IITA</c:v>
                </c:pt>
              </c:strCache>
            </c:strRef>
          </c:tx>
          <c:spPr>
            <a:solidFill>
              <a:schemeClr val="accent5">
                <a:lumMod val="60000"/>
                <a:alpha val="75000"/>
              </a:schemeClr>
            </a:solidFill>
            <a:ln w="25400">
              <a:noFill/>
            </a:ln>
            <a:effectLst/>
          </c:spPr>
          <c:invertIfNegative val="0"/>
          <c:xVal>
            <c:numRef>
              <c:f>Sheet1!$B$12</c:f>
              <c:numCache>
                <c:formatCode>0.0</c:formatCode>
                <c:ptCount val="1"/>
                <c:pt idx="0">
                  <c:v>146.32570000000001</c:v>
                </c:pt>
              </c:numCache>
            </c:numRef>
          </c:xVal>
          <c:yVal>
            <c:numRef>
              <c:f>Sheet1!$C$12</c:f>
              <c:numCache>
                <c:formatCode>0.0</c:formatCode>
                <c:ptCount val="1"/>
                <c:pt idx="0">
                  <c:v>102.7448</c:v>
                </c:pt>
              </c:numCache>
            </c:numRef>
          </c:yVal>
          <c:bubbleSize>
            <c:numRef>
              <c:f>Sheet1!$D$12</c:f>
              <c:numCache>
                <c:formatCode>General</c:formatCode>
                <c:ptCount val="1"/>
                <c:pt idx="0">
                  <c:v>2007.4280000000001</c:v>
                </c:pt>
              </c:numCache>
            </c:numRef>
          </c:bubbleSize>
          <c:bubble3D val="0"/>
          <c:extLst>
            <c:ext xmlns:c16="http://schemas.microsoft.com/office/drawing/2014/chart" uri="{C3380CC4-5D6E-409C-BE32-E72D297353CC}">
              <c16:uniqueId val="{0000000E-FDB0-4766-98D7-84CC8F974C95}"/>
            </c:ext>
          </c:extLst>
        </c:ser>
        <c:ser>
          <c:idx val="11"/>
          <c:order val="11"/>
          <c:tx>
            <c:strRef>
              <c:f>Sheet1!$A$13</c:f>
              <c:strCache>
                <c:ptCount val="1"/>
                <c:pt idx="0">
                  <c:v>_IAUS</c:v>
                </c:pt>
              </c:strCache>
            </c:strRef>
          </c:tx>
          <c:spPr>
            <a:solidFill>
              <a:schemeClr val="accent6">
                <a:lumMod val="60000"/>
                <a:alpha val="75000"/>
              </a:schemeClr>
            </a:solidFill>
            <a:ln w="25400">
              <a:noFill/>
            </a:ln>
            <a:effectLst/>
          </c:spPr>
          <c:invertIfNegative val="0"/>
          <c:xVal>
            <c:numRef>
              <c:f>Sheet1!$B$13</c:f>
              <c:numCache>
                <c:formatCode>0.0</c:formatCode>
                <c:ptCount val="1"/>
                <c:pt idx="0">
                  <c:v>43.39143</c:v>
                </c:pt>
              </c:numCache>
            </c:numRef>
          </c:xVal>
          <c:yVal>
            <c:numRef>
              <c:f>Sheet1!$C$13</c:f>
              <c:numCache>
                <c:formatCode>0.0</c:formatCode>
                <c:ptCount val="1"/>
                <c:pt idx="0">
                  <c:v>262.07350000000002</c:v>
                </c:pt>
              </c:numCache>
            </c:numRef>
          </c:yVal>
          <c:bubbleSize>
            <c:numRef>
              <c:f>Sheet1!$D$13</c:f>
              <c:numCache>
                <c:formatCode>General</c:formatCode>
                <c:ptCount val="1"/>
                <c:pt idx="0">
                  <c:v>1855.4960000000001</c:v>
                </c:pt>
              </c:numCache>
            </c:numRef>
          </c:bubbleSize>
          <c:bubble3D val="0"/>
          <c:extLst>
            <c:ext xmlns:c16="http://schemas.microsoft.com/office/drawing/2014/chart" uri="{C3380CC4-5D6E-409C-BE32-E72D297353CC}">
              <c16:uniqueId val="{0000000F-FDB0-4766-98D7-84CC8F974C95}"/>
            </c:ext>
          </c:extLst>
        </c:ser>
        <c:ser>
          <c:idx val="12"/>
          <c:order val="12"/>
          <c:tx>
            <c:strRef>
              <c:f>Sheet1!$A$14</c:f>
              <c:strCache>
                <c:ptCount val="1"/>
                <c:pt idx="0">
                  <c:v>_IKOR</c:v>
                </c:pt>
              </c:strCache>
            </c:strRef>
          </c:tx>
          <c:spPr>
            <a:solidFill>
              <a:schemeClr val="accent1">
                <a:lumMod val="80000"/>
                <a:lumOff val="20000"/>
                <a:alpha val="75000"/>
              </a:schemeClr>
            </a:solidFill>
            <a:ln w="25400">
              <a:noFill/>
            </a:ln>
            <a:effectLst/>
          </c:spPr>
          <c:invertIfNegative val="0"/>
          <c:xVal>
            <c:numRef>
              <c:f>Sheet1!$B$14</c:f>
              <c:numCache>
                <c:formatCode>0.0</c:formatCode>
                <c:ptCount val="1"/>
                <c:pt idx="0">
                  <c:v>40.397150000000003</c:v>
                </c:pt>
              </c:numCache>
            </c:numRef>
          </c:xVal>
          <c:yVal>
            <c:numRef>
              <c:f>Sheet1!$C$14</c:f>
              <c:numCache>
                <c:formatCode>0.0</c:formatCode>
                <c:ptCount val="1"/>
                <c:pt idx="0">
                  <c:v>165.72569999999999</c:v>
                </c:pt>
              </c:numCache>
            </c:numRef>
          </c:yVal>
          <c:bubbleSize>
            <c:numRef>
              <c:f>Sheet1!$D$14</c:f>
              <c:numCache>
                <c:formatCode>General</c:formatCode>
                <c:ptCount val="1"/>
                <c:pt idx="0">
                  <c:v>1561.008</c:v>
                </c:pt>
              </c:numCache>
            </c:numRef>
          </c:bubbleSize>
          <c:bubble3D val="0"/>
          <c:extLst>
            <c:ext xmlns:c16="http://schemas.microsoft.com/office/drawing/2014/chart" uri="{C3380CC4-5D6E-409C-BE32-E72D297353CC}">
              <c16:uniqueId val="{00000010-FDB0-4766-98D7-84CC8F974C95}"/>
            </c:ext>
          </c:extLst>
        </c:ser>
        <c:ser>
          <c:idx val="13"/>
          <c:order val="13"/>
          <c:tx>
            <c:strRef>
              <c:f>Sheet1!$A$15</c:f>
              <c:strCache>
                <c:ptCount val="1"/>
                <c:pt idx="0">
                  <c:v>_IESP</c:v>
                </c:pt>
              </c:strCache>
            </c:strRef>
          </c:tx>
          <c:spPr>
            <a:solidFill>
              <a:schemeClr val="accent2">
                <a:lumMod val="80000"/>
                <a:lumOff val="20000"/>
                <a:alpha val="75000"/>
              </a:schemeClr>
            </a:solidFill>
            <a:ln w="25400">
              <a:noFill/>
            </a:ln>
            <a:effectLst/>
          </c:spPr>
          <c:invertIfNegative val="0"/>
          <c:xVal>
            <c:numRef>
              <c:f>Sheet1!$B$15</c:f>
              <c:numCache>
                <c:formatCode>0.0</c:formatCode>
                <c:ptCount val="1"/>
                <c:pt idx="0">
                  <c:v>100.6888</c:v>
                </c:pt>
              </c:numCache>
            </c:numRef>
          </c:xVal>
          <c:yVal>
            <c:numRef>
              <c:f>Sheet1!$C$15</c:f>
              <c:numCache>
                <c:formatCode>0.0</c:formatCode>
                <c:ptCount val="1"/>
                <c:pt idx="0">
                  <c:v>174.79910000000001</c:v>
                </c:pt>
              </c:numCache>
            </c:numRef>
          </c:yVal>
          <c:bubbleSize>
            <c:numRef>
              <c:f>Sheet1!$D$15</c:f>
              <c:numCache>
                <c:formatCode>General</c:formatCode>
                <c:ptCount val="1"/>
                <c:pt idx="0">
                  <c:v>1472.4570000000001</c:v>
                </c:pt>
              </c:numCache>
            </c:numRef>
          </c:bubbleSize>
          <c:bubble3D val="0"/>
          <c:extLst>
            <c:ext xmlns:c16="http://schemas.microsoft.com/office/drawing/2014/chart" uri="{C3380CC4-5D6E-409C-BE32-E72D297353CC}">
              <c16:uniqueId val="{00000011-FDB0-4766-98D7-84CC8F974C95}"/>
            </c:ext>
          </c:extLst>
        </c:ser>
        <c:ser>
          <c:idx val="14"/>
          <c:order val="14"/>
          <c:tx>
            <c:strRef>
              <c:f>Sheet1!$A$16</c:f>
              <c:strCache>
                <c:ptCount val="1"/>
                <c:pt idx="0">
                  <c:v>_IMEX</c:v>
                </c:pt>
              </c:strCache>
            </c:strRef>
          </c:tx>
          <c:spPr>
            <a:solidFill>
              <a:schemeClr val="accent3">
                <a:lumMod val="80000"/>
                <a:lumOff val="20000"/>
                <a:alpha val="75000"/>
              </a:schemeClr>
            </a:solidFill>
            <a:ln w="25400">
              <a:noFill/>
            </a:ln>
            <a:effectLst/>
          </c:spPr>
          <c:invertIfNegative val="0"/>
          <c:xVal>
            <c:numRef>
              <c:f>Sheet1!$B$16</c:f>
              <c:numCache>
                <c:formatCode>0.0</c:formatCode>
                <c:ptCount val="1"/>
                <c:pt idx="0">
                  <c:v>42.570779999999999</c:v>
                </c:pt>
              </c:numCache>
            </c:numRef>
          </c:xVal>
          <c:yVal>
            <c:numRef>
              <c:f>Sheet1!$C$16</c:f>
              <c:numCache>
                <c:formatCode>0.0</c:formatCode>
                <c:ptCount val="1"/>
                <c:pt idx="0">
                  <c:v>109.2359</c:v>
                </c:pt>
              </c:numCache>
            </c:numRef>
          </c:yVal>
          <c:bubbleSize>
            <c:numRef>
              <c:f>Sheet1!$D$16</c:f>
              <c:numCache>
                <c:formatCode>General</c:formatCode>
                <c:ptCount val="1"/>
                <c:pt idx="0">
                  <c:v>1380.277</c:v>
                </c:pt>
              </c:numCache>
            </c:numRef>
          </c:bubbleSize>
          <c:bubble3D val="0"/>
          <c:extLst>
            <c:ext xmlns:c16="http://schemas.microsoft.com/office/drawing/2014/chart" uri="{C3380CC4-5D6E-409C-BE32-E72D297353CC}">
              <c16:uniqueId val="{00000012-FDB0-4766-98D7-84CC8F974C95}"/>
            </c:ext>
          </c:extLst>
        </c:ser>
        <c:ser>
          <c:idx val="15"/>
          <c:order val="15"/>
          <c:tx>
            <c:strRef>
              <c:f>Sheet1!$A$17</c:f>
              <c:strCache>
                <c:ptCount val="1"/>
                <c:pt idx="0">
                  <c:v>_IIDN</c:v>
                </c:pt>
              </c:strCache>
            </c:strRef>
          </c:tx>
          <c:spPr>
            <a:solidFill>
              <a:schemeClr val="accent4">
                <a:lumMod val="80000"/>
                <a:lumOff val="20000"/>
                <a:alpha val="75000"/>
              </a:schemeClr>
            </a:solidFill>
            <a:ln w="25400">
              <a:noFill/>
            </a:ln>
            <a:effectLst/>
          </c:spPr>
          <c:invertIfNegative val="0"/>
          <c:xVal>
            <c:numRef>
              <c:f>Sheet1!$B$17</c:f>
              <c:numCache>
                <c:formatCode>0.0</c:formatCode>
                <c:ptCount val="1"/>
                <c:pt idx="0">
                  <c:v>32.363109999999999</c:v>
                </c:pt>
              </c:numCache>
            </c:numRef>
          </c:xVal>
          <c:yVal>
            <c:numRef>
              <c:f>Sheet1!$C$17</c:f>
              <c:numCache>
                <c:formatCode>0.0</c:formatCode>
                <c:ptCount val="1"/>
                <c:pt idx="0">
                  <c:v>311.96690000000001</c:v>
                </c:pt>
              </c:numCache>
            </c:numRef>
          </c:yVal>
          <c:bubbleSize>
            <c:numRef>
              <c:f>Sheet1!$D$17</c:f>
              <c:numCache>
                <c:formatCode>General</c:formatCode>
                <c:ptCount val="1"/>
                <c:pt idx="0">
                  <c:v>1331.4059999999999</c:v>
                </c:pt>
              </c:numCache>
            </c:numRef>
          </c:bubbleSize>
          <c:bubble3D val="0"/>
          <c:extLst>
            <c:ext xmlns:c16="http://schemas.microsoft.com/office/drawing/2014/chart" uri="{C3380CC4-5D6E-409C-BE32-E72D297353CC}">
              <c16:uniqueId val="{00000013-FDB0-4766-98D7-84CC8F974C95}"/>
            </c:ext>
          </c:extLst>
        </c:ser>
        <c:ser>
          <c:idx val="16"/>
          <c:order val="16"/>
          <c:tx>
            <c:strRef>
              <c:f>Sheet1!$A$18</c:f>
              <c:strCache>
                <c:ptCount val="1"/>
                <c:pt idx="0">
                  <c:v>_ITUR</c:v>
                </c:pt>
              </c:strCache>
            </c:strRef>
          </c:tx>
          <c:spPr>
            <a:solidFill>
              <a:schemeClr val="accent5">
                <a:lumMod val="80000"/>
                <a:lumOff val="20000"/>
                <a:alpha val="75000"/>
              </a:schemeClr>
            </a:solidFill>
            <a:ln w="25400">
              <a:noFill/>
            </a:ln>
            <a:effectLst/>
          </c:spPr>
          <c:invertIfNegative val="0"/>
          <c:xVal>
            <c:numRef>
              <c:f>Sheet1!$B$18</c:f>
              <c:numCache>
                <c:formatCode>0.0</c:formatCode>
                <c:ptCount val="1"/>
                <c:pt idx="0">
                  <c:v>30.580929999999999</c:v>
                </c:pt>
              </c:numCache>
            </c:numRef>
          </c:xVal>
          <c:yVal>
            <c:numRef>
              <c:f>Sheet1!$C$18</c:f>
              <c:numCache>
                <c:formatCode>0.0</c:formatCode>
                <c:ptCount val="1"/>
                <c:pt idx="0">
                  <c:v>0</c:v>
                </c:pt>
              </c:numCache>
            </c:numRef>
          </c:yVal>
          <c:bubbleSize>
            <c:numRef>
              <c:f>Sheet1!$D$18</c:f>
              <c:numCache>
                <c:formatCode>General</c:formatCode>
                <c:ptCount val="1"/>
                <c:pt idx="0">
                  <c:v>1236.1400000000001</c:v>
                </c:pt>
              </c:numCache>
            </c:numRef>
          </c:bubbleSize>
          <c:bubble3D val="0"/>
          <c:extLst>
            <c:ext xmlns:c16="http://schemas.microsoft.com/office/drawing/2014/chart" uri="{C3380CC4-5D6E-409C-BE32-E72D297353CC}">
              <c16:uniqueId val="{00000014-FDB0-4766-98D7-84CC8F974C95}"/>
            </c:ext>
          </c:extLst>
        </c:ser>
        <c:ser>
          <c:idx val="17"/>
          <c:order val="17"/>
          <c:tx>
            <c:strRef>
              <c:f>Sheet1!$A$19</c:f>
              <c:strCache>
                <c:ptCount val="1"/>
                <c:pt idx="0">
                  <c:v>_INLD</c:v>
                </c:pt>
              </c:strCache>
            </c:strRef>
          </c:tx>
          <c:spPr>
            <a:solidFill>
              <a:schemeClr val="accent6">
                <a:lumMod val="80000"/>
                <a:lumOff val="20000"/>
                <a:alpha val="75000"/>
              </a:schemeClr>
            </a:solidFill>
            <a:ln w="25400">
              <a:noFill/>
            </a:ln>
            <a:effectLst/>
          </c:spPr>
          <c:invertIfNegative val="0"/>
          <c:xVal>
            <c:numRef>
              <c:f>Sheet1!$B$19</c:f>
              <c:numCache>
                <c:formatCode>0.0</c:formatCode>
                <c:ptCount val="1"/>
                <c:pt idx="0">
                  <c:v>48.847769999999997</c:v>
                </c:pt>
              </c:numCache>
            </c:numRef>
          </c:xVal>
          <c:yVal>
            <c:numRef>
              <c:f>Sheet1!$C$19</c:f>
              <c:numCache>
                <c:formatCode>0.0</c:formatCode>
                <c:ptCount val="1"/>
                <c:pt idx="0">
                  <c:v>194.2672</c:v>
                </c:pt>
              </c:numCache>
            </c:numRef>
          </c:yVal>
          <c:bubbleSize>
            <c:numRef>
              <c:f>Sheet1!$D$19</c:f>
              <c:numCache>
                <c:formatCode>General</c:formatCode>
                <c:ptCount val="1"/>
                <c:pt idx="0">
                  <c:v>926.97320000000002</c:v>
                </c:pt>
              </c:numCache>
            </c:numRef>
          </c:bubbleSize>
          <c:bubble3D val="0"/>
          <c:extLst>
            <c:ext xmlns:c16="http://schemas.microsoft.com/office/drawing/2014/chart" uri="{C3380CC4-5D6E-409C-BE32-E72D297353CC}">
              <c16:uniqueId val="{00000015-FDB0-4766-98D7-84CC8F974C95}"/>
            </c:ext>
          </c:extLst>
        </c:ser>
        <c:ser>
          <c:idx val="18"/>
          <c:order val="18"/>
          <c:tx>
            <c:strRef>
              <c:f>Sheet1!$A$20</c:f>
              <c:strCache>
                <c:ptCount val="1"/>
                <c:pt idx="0">
                  <c:v>_ISAU</c:v>
                </c:pt>
              </c:strCache>
            </c:strRef>
          </c:tx>
          <c:spPr>
            <a:solidFill>
              <a:schemeClr val="accent1">
                <a:lumMod val="80000"/>
                <a:alpha val="75000"/>
              </a:schemeClr>
            </a:solidFill>
            <a:ln w="25400">
              <a:noFill/>
            </a:ln>
            <a:effectLst/>
          </c:spPr>
          <c:invertIfNegative val="0"/>
          <c:xVal>
            <c:numRef>
              <c:f>Sheet1!$B$20</c:f>
              <c:numCache>
                <c:formatCode>0.0</c:formatCode>
                <c:ptCount val="1"/>
                <c:pt idx="0">
                  <c:v>23.37753</c:v>
                </c:pt>
              </c:numCache>
            </c:numRef>
          </c:xVal>
          <c:yVal>
            <c:numRef>
              <c:f>Sheet1!$C$20</c:f>
              <c:numCache>
                <c:formatCode>0.0</c:formatCode>
                <c:ptCount val="1"/>
                <c:pt idx="0">
                  <c:v>303.71539999999999</c:v>
                </c:pt>
              </c:numCache>
            </c:numRef>
          </c:yVal>
          <c:bubbleSize>
            <c:numRef>
              <c:f>Sheet1!$D$20</c:f>
              <c:numCache>
                <c:formatCode>General</c:formatCode>
                <c:ptCount val="1"/>
                <c:pt idx="0">
                  <c:v>833.553</c:v>
                </c:pt>
              </c:numCache>
            </c:numRef>
          </c:bubbleSize>
          <c:bubble3D val="0"/>
          <c:extLst>
            <c:ext xmlns:c16="http://schemas.microsoft.com/office/drawing/2014/chart" uri="{C3380CC4-5D6E-409C-BE32-E72D297353CC}">
              <c16:uniqueId val="{00000016-FDB0-4766-98D7-84CC8F974C95}"/>
            </c:ext>
          </c:extLst>
        </c:ser>
        <c:ser>
          <c:idx val="19"/>
          <c:order val="19"/>
          <c:tx>
            <c:strRef>
              <c:f>Sheet1!$A$21</c:f>
              <c:strCache>
                <c:ptCount val="1"/>
                <c:pt idx="0">
                  <c:v>_ICHE</c:v>
                </c:pt>
              </c:strCache>
            </c:strRef>
          </c:tx>
          <c:spPr>
            <a:solidFill>
              <a:schemeClr val="accent2">
                <a:lumMod val="80000"/>
                <a:alpha val="75000"/>
              </a:schemeClr>
            </a:solidFill>
            <a:ln w="25400">
              <a:noFill/>
            </a:ln>
            <a:effectLst/>
          </c:spPr>
          <c:invertIfNegative val="0"/>
          <c:xVal>
            <c:numRef>
              <c:f>Sheet1!$B$21</c:f>
              <c:numCache>
                <c:formatCode>0.0</c:formatCode>
                <c:ptCount val="1"/>
                <c:pt idx="0">
                  <c:v>27.74248</c:v>
                </c:pt>
              </c:numCache>
            </c:numRef>
          </c:xVal>
          <c:yVal>
            <c:numRef>
              <c:f>Sheet1!$C$21</c:f>
              <c:numCache>
                <c:formatCode>0.0</c:formatCode>
                <c:ptCount val="1"/>
                <c:pt idx="0">
                  <c:v>130.51480000000001</c:v>
                </c:pt>
              </c:numCache>
            </c:numRef>
          </c:yVal>
          <c:bubbleSize>
            <c:numRef>
              <c:f>Sheet1!$D$21</c:f>
              <c:numCache>
                <c:formatCode>General</c:formatCode>
                <c:ptCount val="1"/>
                <c:pt idx="0">
                  <c:v>739.45820000000003</c:v>
                </c:pt>
              </c:numCache>
            </c:numRef>
          </c:bubbleSize>
          <c:bubble3D val="0"/>
          <c:extLst>
            <c:ext xmlns:c16="http://schemas.microsoft.com/office/drawing/2014/chart" uri="{C3380CC4-5D6E-409C-BE32-E72D297353CC}">
              <c16:uniqueId val="{00000017-FDB0-4766-98D7-84CC8F974C95}"/>
            </c:ext>
          </c:extLst>
        </c:ser>
        <c:ser>
          <c:idx val="20"/>
          <c:order val="20"/>
          <c:tx>
            <c:strRef>
              <c:f>Sheet1!$A$22</c:f>
              <c:strCache>
                <c:ptCount val="1"/>
                <c:pt idx="0">
                  <c:v>_ISWE</c:v>
                </c:pt>
              </c:strCache>
            </c:strRef>
          </c:tx>
          <c:spPr>
            <a:solidFill>
              <a:schemeClr val="accent3">
                <a:lumMod val="80000"/>
                <a:alpha val="75000"/>
              </a:schemeClr>
            </a:solidFill>
            <a:ln w="25400">
              <a:noFill/>
            </a:ln>
            <a:effectLst/>
          </c:spPr>
          <c:invertIfNegative val="0"/>
          <c:xVal>
            <c:numRef>
              <c:f>Sheet1!$B$22</c:f>
              <c:numCache>
                <c:formatCode>0.0</c:formatCode>
                <c:ptCount val="1"/>
                <c:pt idx="0">
                  <c:v>35.886789999999998</c:v>
                </c:pt>
              </c:numCache>
            </c:numRef>
          </c:xVal>
          <c:yVal>
            <c:numRef>
              <c:f>Sheet1!$C$22</c:f>
              <c:numCache>
                <c:formatCode>0.0</c:formatCode>
                <c:ptCount val="1"/>
                <c:pt idx="0">
                  <c:v>280.64679999999998</c:v>
                </c:pt>
              </c:numCache>
            </c:numRef>
          </c:yVal>
          <c:bubbleSize>
            <c:numRef>
              <c:f>Sheet1!$D$22</c:f>
              <c:numCache>
                <c:formatCode>General</c:formatCode>
                <c:ptCount val="1"/>
                <c:pt idx="0">
                  <c:v>632.0942</c:v>
                </c:pt>
              </c:numCache>
            </c:numRef>
          </c:bubbleSize>
          <c:bubble3D val="0"/>
          <c:extLst>
            <c:ext xmlns:c16="http://schemas.microsoft.com/office/drawing/2014/chart" uri="{C3380CC4-5D6E-409C-BE32-E72D297353CC}">
              <c16:uniqueId val="{00000018-FDB0-4766-98D7-84CC8F974C95}"/>
            </c:ext>
          </c:extLst>
        </c:ser>
        <c:ser>
          <c:idx val="21"/>
          <c:order val="21"/>
          <c:tx>
            <c:strRef>
              <c:f>Sheet1!$A$23</c:f>
              <c:strCache>
                <c:ptCount val="1"/>
                <c:pt idx="0">
                  <c:v>_IPOL</c:v>
                </c:pt>
              </c:strCache>
            </c:strRef>
          </c:tx>
          <c:spPr>
            <a:solidFill>
              <a:schemeClr val="accent4">
                <a:lumMod val="80000"/>
                <a:alpha val="75000"/>
              </a:schemeClr>
            </a:solidFill>
            <a:ln w="25400">
              <a:noFill/>
            </a:ln>
            <a:effectLst/>
          </c:spPr>
          <c:invertIfNegative val="0"/>
          <c:xVal>
            <c:numRef>
              <c:f>Sheet1!$B$23</c:f>
              <c:numCache>
                <c:formatCode>0.0</c:formatCode>
                <c:ptCount val="1"/>
                <c:pt idx="0">
                  <c:v>47.771560000000001</c:v>
                </c:pt>
              </c:numCache>
            </c:numRef>
          </c:xVal>
          <c:yVal>
            <c:numRef>
              <c:f>Sheet1!$C$23</c:f>
              <c:numCache>
                <c:formatCode>0.0</c:formatCode>
                <c:ptCount val="1"/>
                <c:pt idx="0">
                  <c:v>172.54239999999999</c:v>
                </c:pt>
              </c:numCache>
            </c:numRef>
          </c:yVal>
          <c:bubbleSize>
            <c:numRef>
              <c:f>Sheet1!$D$23</c:f>
              <c:numCache>
                <c:formatCode>General</c:formatCode>
                <c:ptCount val="1"/>
                <c:pt idx="0">
                  <c:v>625.72580000000005</c:v>
                </c:pt>
              </c:numCache>
            </c:numRef>
          </c:bubbleSize>
          <c:bubble3D val="0"/>
          <c:extLst>
            <c:ext xmlns:c16="http://schemas.microsoft.com/office/drawing/2014/chart" uri="{C3380CC4-5D6E-409C-BE32-E72D297353CC}">
              <c16:uniqueId val="{00000019-FDB0-4766-98D7-84CC8F974C95}"/>
            </c:ext>
          </c:extLst>
        </c:ser>
        <c:ser>
          <c:idx val="22"/>
          <c:order val="22"/>
          <c:tx>
            <c:strRef>
              <c:f>Sheet1!$A$24</c:f>
              <c:strCache>
                <c:ptCount val="1"/>
                <c:pt idx="0">
                  <c:v>_ITWN</c:v>
                </c:pt>
              </c:strCache>
            </c:strRef>
          </c:tx>
          <c:spPr>
            <a:solidFill>
              <a:schemeClr val="accent5">
                <a:lumMod val="80000"/>
                <a:alpha val="75000"/>
              </a:schemeClr>
            </a:solidFill>
            <a:ln w="25400">
              <a:noFill/>
            </a:ln>
            <a:effectLst/>
          </c:spPr>
          <c:invertIfNegative val="0"/>
          <c:xVal>
            <c:numRef>
              <c:f>Sheet1!$B$24</c:f>
              <c:numCache>
                <c:formatCode>0.0</c:formatCode>
                <c:ptCount val="1"/>
                <c:pt idx="0">
                  <c:v>34.798639999999999</c:v>
                </c:pt>
              </c:numCache>
            </c:numRef>
          </c:xVal>
          <c:yVal>
            <c:numRef>
              <c:f>Sheet1!$C$24</c:f>
              <c:numCache>
                <c:formatCode>0.0</c:formatCode>
                <c:ptCount val="1"/>
                <c:pt idx="0">
                  <c:v>105.13930000000001</c:v>
                </c:pt>
              </c:numCache>
            </c:numRef>
          </c:yVal>
          <c:bubbleSize>
            <c:numRef>
              <c:f>Sheet1!$D$24</c:f>
              <c:numCache>
                <c:formatCode>General</c:formatCode>
                <c:ptCount val="1"/>
                <c:pt idx="0">
                  <c:v>608.02800000000002</c:v>
                </c:pt>
              </c:numCache>
            </c:numRef>
          </c:bubbleSize>
          <c:bubble3D val="0"/>
          <c:extLst>
            <c:ext xmlns:c16="http://schemas.microsoft.com/office/drawing/2014/chart" uri="{C3380CC4-5D6E-409C-BE32-E72D297353CC}">
              <c16:uniqueId val="{0000001A-FDB0-4766-98D7-84CC8F974C95}"/>
            </c:ext>
          </c:extLst>
        </c:ser>
        <c:ser>
          <c:idx val="23"/>
          <c:order val="23"/>
          <c:tx>
            <c:strRef>
              <c:f>Sheet1!$A$25</c:f>
              <c:strCache>
                <c:ptCount val="1"/>
                <c:pt idx="0">
                  <c:v>_INOR</c:v>
                </c:pt>
              </c:strCache>
            </c:strRef>
          </c:tx>
          <c:spPr>
            <a:solidFill>
              <a:schemeClr val="accent6">
                <a:lumMod val="80000"/>
                <a:alpha val="75000"/>
              </a:schemeClr>
            </a:solidFill>
            <a:ln w="25400">
              <a:noFill/>
            </a:ln>
            <a:effectLst/>
          </c:spPr>
          <c:invertIfNegative val="0"/>
          <c:xVal>
            <c:numRef>
              <c:f>Sheet1!$B$25</c:f>
              <c:numCache>
                <c:formatCode>0.0</c:formatCode>
                <c:ptCount val="1"/>
                <c:pt idx="0">
                  <c:v>37.330640000000002</c:v>
                </c:pt>
              </c:numCache>
            </c:numRef>
          </c:xVal>
          <c:yVal>
            <c:numRef>
              <c:f>Sheet1!$C$25</c:f>
              <c:numCache>
                <c:formatCode>0.0</c:formatCode>
                <c:ptCount val="1"/>
                <c:pt idx="0">
                  <c:v>330.88069999999999</c:v>
                </c:pt>
              </c:numCache>
            </c:numRef>
          </c:yVal>
          <c:bubbleSize>
            <c:numRef>
              <c:f>Sheet1!$D$25</c:f>
              <c:numCache>
                <c:formatCode>General</c:formatCode>
                <c:ptCount val="1"/>
                <c:pt idx="0">
                  <c:v>559.93079999999998</c:v>
                </c:pt>
              </c:numCache>
            </c:numRef>
          </c:bubbleSize>
          <c:bubble3D val="0"/>
          <c:extLst>
            <c:ext xmlns:c16="http://schemas.microsoft.com/office/drawing/2014/chart" uri="{C3380CC4-5D6E-409C-BE32-E72D297353CC}">
              <c16:uniqueId val="{0000001B-FDB0-4766-98D7-84CC8F974C95}"/>
            </c:ext>
          </c:extLst>
        </c:ser>
        <c:ser>
          <c:idx val="24"/>
          <c:order val="24"/>
          <c:tx>
            <c:strRef>
              <c:f>Sheet1!$A$26</c:f>
              <c:strCache>
                <c:ptCount val="1"/>
                <c:pt idx="0">
                  <c:v>_IARG</c:v>
                </c:pt>
              </c:strCache>
            </c:strRef>
          </c:tx>
          <c:spPr>
            <a:solidFill>
              <a:schemeClr val="accent1">
                <a:lumMod val="60000"/>
                <a:lumOff val="40000"/>
                <a:alpha val="75000"/>
              </a:schemeClr>
            </a:solidFill>
            <a:ln w="25400">
              <a:noFill/>
            </a:ln>
            <a:effectLst/>
          </c:spPr>
          <c:invertIfNegative val="0"/>
          <c:xVal>
            <c:numRef>
              <c:f>Sheet1!$B$26</c:f>
              <c:numCache>
                <c:formatCode>0.0</c:formatCode>
                <c:ptCount val="1"/>
                <c:pt idx="0">
                  <c:v>139.23849999999999</c:v>
                </c:pt>
              </c:numCache>
            </c:numRef>
          </c:xVal>
          <c:yVal>
            <c:numRef>
              <c:f>Sheet1!$C$26</c:f>
              <c:numCache>
                <c:formatCode>0.0</c:formatCode>
                <c:ptCount val="1"/>
                <c:pt idx="0">
                  <c:v>0</c:v>
                </c:pt>
              </c:numCache>
            </c:numRef>
          </c:yVal>
          <c:bubbleSize>
            <c:numRef>
              <c:f>Sheet1!$D$26</c:f>
              <c:numCache>
                <c:formatCode>General</c:formatCode>
                <c:ptCount val="1"/>
                <c:pt idx="0">
                  <c:v>559.5009</c:v>
                </c:pt>
              </c:numCache>
            </c:numRef>
          </c:bubbleSize>
          <c:bubble3D val="0"/>
          <c:extLst>
            <c:ext xmlns:c16="http://schemas.microsoft.com/office/drawing/2014/chart" uri="{C3380CC4-5D6E-409C-BE32-E72D297353CC}">
              <c16:uniqueId val="{0000001C-FDB0-4766-98D7-84CC8F974C95}"/>
            </c:ext>
          </c:extLst>
        </c:ser>
        <c:ser>
          <c:idx val="25"/>
          <c:order val="25"/>
          <c:tx>
            <c:strRef>
              <c:f>Sheet1!$A$27</c:f>
              <c:strCache>
                <c:ptCount val="1"/>
                <c:pt idx="0">
                  <c:v>_INGA</c:v>
                </c:pt>
              </c:strCache>
            </c:strRef>
          </c:tx>
          <c:spPr>
            <a:solidFill>
              <a:schemeClr val="accent2">
                <a:lumMod val="60000"/>
                <a:lumOff val="40000"/>
                <a:alpha val="75000"/>
              </a:schemeClr>
            </a:solidFill>
            <a:ln w="25400">
              <a:noFill/>
            </a:ln>
            <a:effectLst/>
          </c:spPr>
          <c:invertIfNegative val="0"/>
          <c:dPt>
            <c:idx val="0"/>
            <c:invertIfNegative val="0"/>
            <c:bubble3D val="0"/>
            <c:extLst>
              <c:ext xmlns:c16="http://schemas.microsoft.com/office/drawing/2014/chart" uri="{C3380CC4-5D6E-409C-BE32-E72D297353CC}">
                <c16:uniqueId val="{00000000-0C29-4A25-823C-812DEFD29ACC}"/>
              </c:ext>
            </c:extLst>
          </c:dPt>
          <c:xVal>
            <c:numRef>
              <c:f>Sheet1!$B$27</c:f>
              <c:numCache>
                <c:formatCode>0.0</c:formatCode>
                <c:ptCount val="1"/>
                <c:pt idx="0">
                  <c:v>33.367780000000003</c:v>
                </c:pt>
              </c:numCache>
            </c:numRef>
          </c:xVal>
          <c:yVal>
            <c:numRef>
              <c:f>Sheet1!$C$27</c:f>
              <c:numCache>
                <c:formatCode>0.0</c:formatCode>
                <c:ptCount val="1"/>
                <c:pt idx="0">
                  <c:v>124.6498</c:v>
                </c:pt>
              </c:numCache>
            </c:numRef>
          </c:yVal>
          <c:bubbleSize>
            <c:numRef>
              <c:f>Sheet1!$D$27</c:f>
              <c:numCache>
                <c:formatCode>General</c:formatCode>
                <c:ptCount val="1"/>
                <c:pt idx="0">
                  <c:v>550.98950000000002</c:v>
                </c:pt>
              </c:numCache>
            </c:numRef>
          </c:bubbleSize>
          <c:bubble3D val="0"/>
          <c:extLst>
            <c:ext xmlns:c16="http://schemas.microsoft.com/office/drawing/2014/chart" uri="{C3380CC4-5D6E-409C-BE32-E72D297353CC}">
              <c16:uniqueId val="{0000001D-FDB0-4766-98D7-84CC8F974C95}"/>
            </c:ext>
          </c:extLst>
        </c:ser>
        <c:ser>
          <c:idx val="26"/>
          <c:order val="26"/>
          <c:tx>
            <c:strRef>
              <c:f>Sheet1!$A$28</c:f>
              <c:strCache>
                <c:ptCount val="1"/>
                <c:pt idx="0">
                  <c:v>_IBEL</c:v>
                </c:pt>
              </c:strCache>
            </c:strRef>
          </c:tx>
          <c:spPr>
            <a:solidFill>
              <a:schemeClr val="accent3">
                <a:lumMod val="60000"/>
                <a:lumOff val="40000"/>
                <a:alpha val="75000"/>
              </a:schemeClr>
            </a:solidFill>
            <a:ln w="25400">
              <a:noFill/>
            </a:ln>
            <a:effectLst/>
          </c:spPr>
          <c:invertIfNegative val="0"/>
          <c:xVal>
            <c:numRef>
              <c:f>Sheet1!$B$28</c:f>
              <c:numCache>
                <c:formatCode>0.0</c:formatCode>
                <c:ptCount val="1"/>
                <c:pt idx="0">
                  <c:v>104.777</c:v>
                </c:pt>
              </c:numCache>
            </c:numRef>
          </c:xVal>
          <c:yVal>
            <c:numRef>
              <c:f>Sheet1!$C$28</c:f>
              <c:numCache>
                <c:formatCode>0.0</c:formatCode>
                <c:ptCount val="1"/>
                <c:pt idx="0">
                  <c:v>227.0136</c:v>
                </c:pt>
              </c:numCache>
            </c:numRef>
          </c:yVal>
          <c:bubbleSize>
            <c:numRef>
              <c:f>Sheet1!$D$28</c:f>
              <c:numCache>
                <c:formatCode>General</c:formatCode>
                <c:ptCount val="1"/>
                <c:pt idx="0">
                  <c:v>535.77239999999995</c:v>
                </c:pt>
              </c:numCache>
            </c:numRef>
          </c:bubbleSize>
          <c:bubble3D val="0"/>
          <c:extLst>
            <c:ext xmlns:c16="http://schemas.microsoft.com/office/drawing/2014/chart" uri="{C3380CC4-5D6E-409C-BE32-E72D297353CC}">
              <c16:uniqueId val="{0000001E-FDB0-4766-98D7-84CC8F974C95}"/>
            </c:ext>
          </c:extLst>
        </c:ser>
        <c:ser>
          <c:idx val="27"/>
          <c:order val="27"/>
          <c:tx>
            <c:strRef>
              <c:f>Sheet1!$A$29</c:f>
              <c:strCache>
                <c:ptCount val="1"/>
                <c:pt idx="0">
                  <c:v>_ITHA</c:v>
                </c:pt>
              </c:strCache>
            </c:strRef>
          </c:tx>
          <c:spPr>
            <a:solidFill>
              <a:schemeClr val="accent4">
                <a:lumMod val="60000"/>
                <a:lumOff val="40000"/>
                <a:alpha val="75000"/>
              </a:schemeClr>
            </a:solidFill>
            <a:ln w="25400">
              <a:noFill/>
            </a:ln>
            <a:effectLst/>
          </c:spPr>
          <c:invertIfNegative val="0"/>
          <c:xVal>
            <c:numRef>
              <c:f>Sheet1!$B$29</c:f>
              <c:numCache>
                <c:formatCode>0.0</c:formatCode>
                <c:ptCount val="1"/>
                <c:pt idx="0">
                  <c:v>43.65354</c:v>
                </c:pt>
              </c:numCache>
            </c:numRef>
          </c:xVal>
          <c:yVal>
            <c:numRef>
              <c:f>Sheet1!$C$29</c:f>
              <c:numCache>
                <c:formatCode>0.0</c:formatCode>
                <c:ptCount val="1"/>
                <c:pt idx="0">
                  <c:v>184.12459999999999</c:v>
                </c:pt>
              </c:numCache>
            </c:numRef>
          </c:yVal>
          <c:bubbleSize>
            <c:numRef>
              <c:f>Sheet1!$D$29</c:f>
              <c:numCache>
                <c:formatCode>General</c:formatCode>
                <c:ptCount val="1"/>
                <c:pt idx="0">
                  <c:v>486.41309999999999</c:v>
                </c:pt>
              </c:numCache>
            </c:numRef>
          </c:bubbleSize>
          <c:bubble3D val="0"/>
          <c:extLst>
            <c:ext xmlns:c16="http://schemas.microsoft.com/office/drawing/2014/chart" uri="{C3380CC4-5D6E-409C-BE32-E72D297353CC}">
              <c16:uniqueId val="{0000001F-FDB0-4766-98D7-84CC8F974C95}"/>
            </c:ext>
          </c:extLst>
        </c:ser>
        <c:ser>
          <c:idx val="28"/>
          <c:order val="28"/>
          <c:tx>
            <c:strRef>
              <c:f>Sheet1!$A$30</c:f>
              <c:strCache>
                <c:ptCount val="1"/>
                <c:pt idx="0">
                  <c:v>_IARE</c:v>
                </c:pt>
              </c:strCache>
            </c:strRef>
          </c:tx>
          <c:spPr>
            <a:solidFill>
              <a:schemeClr val="accent5">
                <a:lumMod val="60000"/>
                <a:lumOff val="40000"/>
                <a:alpha val="75000"/>
              </a:schemeClr>
            </a:solidFill>
            <a:ln w="25400">
              <a:noFill/>
            </a:ln>
            <a:effectLst/>
          </c:spPr>
          <c:invertIfNegative val="0"/>
          <c:xVal>
            <c:numRef>
              <c:f>Sheet1!$B$30</c:f>
              <c:numCache>
                <c:formatCode>0.0</c:formatCode>
                <c:ptCount val="1"/>
                <c:pt idx="0">
                  <c:v>28.102679999999999</c:v>
                </c:pt>
              </c:numCache>
            </c:numRef>
          </c:xVal>
          <c:yVal>
            <c:numRef>
              <c:f>Sheet1!$C$30</c:f>
              <c:numCache>
                <c:formatCode>0.0</c:formatCode>
                <c:ptCount val="1"/>
                <c:pt idx="0">
                  <c:v>237.3347</c:v>
                </c:pt>
              </c:numCache>
            </c:numRef>
          </c:yVal>
          <c:bubbleSize>
            <c:numRef>
              <c:f>Sheet1!$D$30</c:f>
              <c:numCache>
                <c:formatCode>General</c:formatCode>
                <c:ptCount val="1"/>
                <c:pt idx="0">
                  <c:v>459.76089999999999</c:v>
                </c:pt>
              </c:numCache>
            </c:numRef>
          </c:bubbleSize>
          <c:bubble3D val="0"/>
          <c:extLst>
            <c:ext xmlns:c16="http://schemas.microsoft.com/office/drawing/2014/chart" uri="{C3380CC4-5D6E-409C-BE32-E72D297353CC}">
              <c16:uniqueId val="{00000020-FDB0-4766-98D7-84CC8F974C95}"/>
            </c:ext>
          </c:extLst>
        </c:ser>
        <c:ser>
          <c:idx val="29"/>
          <c:order val="29"/>
          <c:tx>
            <c:strRef>
              <c:f>Sheet1!$A$31</c:f>
              <c:strCache>
                <c:ptCount val="1"/>
                <c:pt idx="0">
                  <c:v>_ICOL</c:v>
                </c:pt>
              </c:strCache>
            </c:strRef>
          </c:tx>
          <c:spPr>
            <a:solidFill>
              <a:schemeClr val="accent6">
                <a:lumMod val="60000"/>
                <a:lumOff val="40000"/>
                <a:alpha val="75000"/>
              </a:schemeClr>
            </a:solidFill>
            <a:ln w="25400">
              <a:noFill/>
            </a:ln>
            <a:effectLst/>
          </c:spPr>
          <c:invertIfNegative val="0"/>
          <c:xVal>
            <c:numRef>
              <c:f>Sheet1!$B$31</c:f>
              <c:numCache>
                <c:formatCode>0.0</c:formatCode>
                <c:ptCount val="1"/>
                <c:pt idx="0">
                  <c:v>54.311720000000001</c:v>
                </c:pt>
              </c:numCache>
            </c:numRef>
          </c:xVal>
          <c:yVal>
            <c:numRef>
              <c:f>Sheet1!$C$31</c:f>
              <c:numCache>
                <c:formatCode>0.0</c:formatCode>
                <c:ptCount val="1"/>
                <c:pt idx="0">
                  <c:v>163.4588</c:v>
                </c:pt>
              </c:numCache>
            </c:numRef>
          </c:yVal>
          <c:bubbleSize>
            <c:numRef>
              <c:f>Sheet1!$D$31</c:f>
              <c:numCache>
                <c:formatCode>General</c:formatCode>
                <c:ptCount val="1"/>
                <c:pt idx="0">
                  <c:v>457.61970000000002</c:v>
                </c:pt>
              </c:numCache>
            </c:numRef>
          </c:bubbleSize>
          <c:bubble3D val="0"/>
          <c:extLst>
            <c:ext xmlns:c16="http://schemas.microsoft.com/office/drawing/2014/chart" uri="{C3380CC4-5D6E-409C-BE32-E72D297353CC}">
              <c16:uniqueId val="{00000021-FDB0-4766-98D7-84CC8F974C95}"/>
            </c:ext>
          </c:extLst>
        </c:ser>
        <c:ser>
          <c:idx val="30"/>
          <c:order val="30"/>
          <c:tx>
            <c:strRef>
              <c:f>Sheet1!$A$32</c:f>
              <c:strCache>
                <c:ptCount val="1"/>
                <c:pt idx="0">
                  <c:v>_IMYS</c:v>
                </c:pt>
              </c:strCache>
            </c:strRef>
          </c:tx>
          <c:spPr>
            <a:solidFill>
              <a:schemeClr val="accent1">
                <a:lumMod val="50000"/>
                <a:alpha val="75000"/>
              </a:schemeClr>
            </a:solidFill>
            <a:ln w="25400">
              <a:noFill/>
            </a:ln>
            <a:effectLst/>
          </c:spPr>
          <c:invertIfNegative val="0"/>
          <c:xVal>
            <c:numRef>
              <c:f>Sheet1!$B$32</c:f>
              <c:numCache>
                <c:formatCode>0.0</c:formatCode>
                <c:ptCount val="1"/>
                <c:pt idx="0">
                  <c:v>52.71264</c:v>
                </c:pt>
              </c:numCache>
            </c:numRef>
          </c:xVal>
          <c:yVal>
            <c:numRef>
              <c:f>Sheet1!$C$32</c:f>
              <c:numCache>
                <c:formatCode>0.0</c:formatCode>
                <c:ptCount val="1"/>
                <c:pt idx="0">
                  <c:v>273.52330000000001</c:v>
                </c:pt>
              </c:numCache>
            </c:numRef>
          </c:yVal>
          <c:bubbleSize>
            <c:numRef>
              <c:f>Sheet1!$D$32</c:f>
              <c:numCache>
                <c:formatCode>General</c:formatCode>
                <c:ptCount val="1"/>
                <c:pt idx="0">
                  <c:v>452.62</c:v>
                </c:pt>
              </c:numCache>
            </c:numRef>
          </c:bubbleSize>
          <c:bubble3D val="0"/>
          <c:extLst>
            <c:ext xmlns:c16="http://schemas.microsoft.com/office/drawing/2014/chart" uri="{C3380CC4-5D6E-409C-BE32-E72D297353CC}">
              <c16:uniqueId val="{00000022-FDB0-4766-98D7-84CC8F974C95}"/>
            </c:ext>
          </c:extLst>
        </c:ser>
        <c:ser>
          <c:idx val="31"/>
          <c:order val="31"/>
          <c:tx>
            <c:strRef>
              <c:f>Sheet1!$A$33</c:f>
              <c:strCache>
                <c:ptCount val="1"/>
                <c:pt idx="0">
                  <c:v>_IAUT</c:v>
                </c:pt>
              </c:strCache>
            </c:strRef>
          </c:tx>
          <c:spPr>
            <a:solidFill>
              <a:schemeClr val="accent2">
                <a:lumMod val="50000"/>
                <a:alpha val="75000"/>
              </a:schemeClr>
            </a:solidFill>
            <a:ln w="25400">
              <a:noFill/>
            </a:ln>
            <a:effectLst/>
          </c:spPr>
          <c:invertIfNegative val="0"/>
          <c:xVal>
            <c:numRef>
              <c:f>Sheet1!$B$33</c:f>
              <c:numCache>
                <c:formatCode>0.0</c:formatCode>
                <c:ptCount val="1"/>
                <c:pt idx="0">
                  <c:v>54.164949999999997</c:v>
                </c:pt>
              </c:numCache>
            </c:numRef>
          </c:xVal>
          <c:yVal>
            <c:numRef>
              <c:f>Sheet1!$C$33</c:f>
              <c:numCache>
                <c:formatCode>0.0</c:formatCode>
                <c:ptCount val="1"/>
                <c:pt idx="0">
                  <c:v>194.8946</c:v>
                </c:pt>
              </c:numCache>
            </c:numRef>
          </c:yVal>
          <c:bubbleSize>
            <c:numRef>
              <c:f>Sheet1!$D$33</c:f>
              <c:numCache>
                <c:formatCode>General</c:formatCode>
                <c:ptCount val="1"/>
                <c:pt idx="0">
                  <c:v>438.15609999999998</c:v>
                </c:pt>
              </c:numCache>
            </c:numRef>
          </c:bubbleSize>
          <c:bubble3D val="0"/>
          <c:extLst>
            <c:ext xmlns:c16="http://schemas.microsoft.com/office/drawing/2014/chart" uri="{C3380CC4-5D6E-409C-BE32-E72D297353CC}">
              <c16:uniqueId val="{00000023-FDB0-4766-98D7-84CC8F974C95}"/>
            </c:ext>
          </c:extLst>
        </c:ser>
        <c:ser>
          <c:idx val="32"/>
          <c:order val="32"/>
          <c:tx>
            <c:strRef>
              <c:f>Sheet1!$A$34</c:f>
              <c:strCache>
                <c:ptCount val="1"/>
                <c:pt idx="0">
                  <c:v>_IZAF</c:v>
                </c:pt>
              </c:strCache>
            </c:strRef>
          </c:tx>
          <c:spPr>
            <a:solidFill>
              <a:schemeClr val="accent3">
                <a:lumMod val="50000"/>
                <a:alpha val="75000"/>
              </a:schemeClr>
            </a:solidFill>
            <a:ln w="25400">
              <a:noFill/>
            </a:ln>
            <a:effectLst/>
          </c:spPr>
          <c:invertIfNegative val="0"/>
          <c:xVal>
            <c:numRef>
              <c:f>Sheet1!$B$34</c:f>
              <c:numCache>
                <c:formatCode>0.0</c:formatCode>
                <c:ptCount val="1"/>
                <c:pt idx="0">
                  <c:v>62.182429999999997</c:v>
                </c:pt>
              </c:numCache>
            </c:numRef>
          </c:xVal>
          <c:yVal>
            <c:numRef>
              <c:f>Sheet1!$C$34</c:f>
              <c:numCache>
                <c:formatCode>0.0</c:formatCode>
                <c:ptCount val="1"/>
                <c:pt idx="0">
                  <c:v>0</c:v>
                </c:pt>
              </c:numCache>
            </c:numRef>
          </c:yVal>
          <c:bubbleSize>
            <c:numRef>
              <c:f>Sheet1!$D$34</c:f>
              <c:numCache>
                <c:formatCode>General</c:formatCode>
                <c:ptCount val="1"/>
                <c:pt idx="0">
                  <c:v>428.93610000000001</c:v>
                </c:pt>
              </c:numCache>
            </c:numRef>
          </c:bubbleSize>
          <c:bubble3D val="0"/>
          <c:extLst>
            <c:ext xmlns:c16="http://schemas.microsoft.com/office/drawing/2014/chart" uri="{C3380CC4-5D6E-409C-BE32-E72D297353CC}">
              <c16:uniqueId val="{00000024-FDB0-4766-98D7-84CC8F974C95}"/>
            </c:ext>
          </c:extLst>
        </c:ser>
        <c:ser>
          <c:idx val="33"/>
          <c:order val="33"/>
          <c:tx>
            <c:strRef>
              <c:f>Sheet1!$A$35</c:f>
              <c:strCache>
                <c:ptCount val="1"/>
                <c:pt idx="0">
                  <c:v>_IPHL</c:v>
                </c:pt>
              </c:strCache>
            </c:strRef>
          </c:tx>
          <c:spPr>
            <a:solidFill>
              <a:schemeClr val="accent4">
                <a:lumMod val="50000"/>
                <a:alpha val="75000"/>
              </a:schemeClr>
            </a:solidFill>
            <a:ln w="25400">
              <a:noFill/>
            </a:ln>
            <a:effectLst/>
          </c:spPr>
          <c:invertIfNegative val="0"/>
          <c:xVal>
            <c:numRef>
              <c:f>Sheet1!$B$35</c:f>
              <c:numCache>
                <c:formatCode>0.0</c:formatCode>
                <c:ptCount val="1"/>
                <c:pt idx="0">
                  <c:v>10.57793</c:v>
                </c:pt>
              </c:numCache>
            </c:numRef>
          </c:xVal>
          <c:yVal>
            <c:numRef>
              <c:f>Sheet1!$C$35</c:f>
              <c:numCache>
                <c:formatCode>0.0</c:formatCode>
                <c:ptCount val="1"/>
                <c:pt idx="0">
                  <c:v>321.37299999999999</c:v>
                </c:pt>
              </c:numCache>
            </c:numRef>
          </c:yVal>
          <c:bubbleSize>
            <c:numRef>
              <c:f>Sheet1!$D$35</c:f>
              <c:numCache>
                <c:formatCode>General</c:formatCode>
                <c:ptCount val="1"/>
                <c:pt idx="0">
                  <c:v>399.85070000000002</c:v>
                </c:pt>
              </c:numCache>
            </c:numRef>
          </c:bubbleSize>
          <c:bubble3D val="0"/>
          <c:extLst>
            <c:ext xmlns:c16="http://schemas.microsoft.com/office/drawing/2014/chart" uri="{C3380CC4-5D6E-409C-BE32-E72D297353CC}">
              <c16:uniqueId val="{00000025-FDB0-4766-98D7-84CC8F974C95}"/>
            </c:ext>
          </c:extLst>
        </c:ser>
        <c:ser>
          <c:idx val="34"/>
          <c:order val="34"/>
          <c:tx>
            <c:strRef>
              <c:f>Sheet1!$A$36</c:f>
              <c:strCache>
                <c:ptCount val="1"/>
                <c:pt idx="0">
                  <c:v>_IIRL</c:v>
                </c:pt>
              </c:strCache>
            </c:strRef>
          </c:tx>
          <c:spPr>
            <a:solidFill>
              <a:schemeClr val="accent5">
                <a:lumMod val="50000"/>
                <a:alpha val="75000"/>
              </a:schemeClr>
            </a:solidFill>
            <a:ln w="25400">
              <a:noFill/>
            </a:ln>
            <a:effectLst/>
          </c:spPr>
          <c:invertIfNegative val="0"/>
          <c:dPt>
            <c:idx val="0"/>
            <c:invertIfNegative val="0"/>
            <c:bubble3D val="0"/>
            <c:extLst>
              <c:ext xmlns:c16="http://schemas.microsoft.com/office/drawing/2014/chart" uri="{C3380CC4-5D6E-409C-BE32-E72D297353CC}">
                <c16:uniqueId val="{00000001-0C29-4A25-823C-812DEFD29ACC}"/>
              </c:ext>
            </c:extLst>
          </c:dPt>
          <c:xVal>
            <c:numRef>
              <c:f>Sheet1!$B$36</c:f>
              <c:numCache>
                <c:formatCode>0.0</c:formatCode>
                <c:ptCount val="1"/>
                <c:pt idx="0">
                  <c:v>63.739229999999999</c:v>
                </c:pt>
              </c:numCache>
            </c:numRef>
          </c:xVal>
          <c:yVal>
            <c:numRef>
              <c:f>Sheet1!$C$36</c:f>
              <c:numCache>
                <c:formatCode>0.0</c:formatCode>
                <c:ptCount val="1"/>
                <c:pt idx="0">
                  <c:v>307.26990000000001</c:v>
                </c:pt>
              </c:numCache>
            </c:numRef>
          </c:yVal>
          <c:bubbleSize>
            <c:numRef>
              <c:f>Sheet1!$D$36</c:f>
              <c:numCache>
                <c:formatCode>General</c:formatCode>
                <c:ptCount val="1"/>
                <c:pt idx="0">
                  <c:v>392.36399999999998</c:v>
                </c:pt>
              </c:numCache>
            </c:numRef>
          </c:bubbleSize>
          <c:bubble3D val="0"/>
          <c:extLst>
            <c:ext xmlns:c16="http://schemas.microsoft.com/office/drawing/2014/chart" uri="{C3380CC4-5D6E-409C-BE32-E72D297353CC}">
              <c16:uniqueId val="{00000026-FDB0-4766-98D7-84CC8F974C95}"/>
            </c:ext>
          </c:extLst>
        </c:ser>
        <c:ser>
          <c:idx val="35"/>
          <c:order val="35"/>
          <c:tx>
            <c:strRef>
              <c:f>Sheet1!$A$37</c:f>
              <c:strCache>
                <c:ptCount val="1"/>
                <c:pt idx="0">
                  <c:v>_IEGY</c:v>
                </c:pt>
              </c:strCache>
            </c:strRef>
          </c:tx>
          <c:spPr>
            <a:solidFill>
              <a:schemeClr val="accent6">
                <a:lumMod val="50000"/>
                <a:alpha val="75000"/>
              </a:schemeClr>
            </a:solidFill>
            <a:ln w="25400">
              <a:noFill/>
            </a:ln>
            <a:effectLst/>
          </c:spPr>
          <c:invertIfNegative val="0"/>
          <c:xVal>
            <c:numRef>
              <c:f>Sheet1!$B$37</c:f>
              <c:numCache>
                <c:formatCode>0.0</c:formatCode>
                <c:ptCount val="1"/>
                <c:pt idx="0">
                  <c:v>76.024860000000004</c:v>
                </c:pt>
              </c:numCache>
            </c:numRef>
          </c:xVal>
          <c:yVal>
            <c:numRef>
              <c:f>Sheet1!$C$37</c:f>
              <c:numCache>
                <c:formatCode>0.0</c:formatCode>
                <c:ptCount val="1"/>
                <c:pt idx="0">
                  <c:v>0</c:v>
                </c:pt>
              </c:numCache>
            </c:numRef>
          </c:yVal>
          <c:bubbleSize>
            <c:numRef>
              <c:f>Sheet1!$D$37</c:f>
              <c:numCache>
                <c:formatCode>General</c:formatCode>
                <c:ptCount val="1"/>
                <c:pt idx="0">
                  <c:v>376.72359999999998</c:v>
                </c:pt>
              </c:numCache>
            </c:numRef>
          </c:bubbleSize>
          <c:bubble3D val="0"/>
          <c:extLst>
            <c:ext xmlns:c16="http://schemas.microsoft.com/office/drawing/2014/chart" uri="{C3380CC4-5D6E-409C-BE32-E72D297353CC}">
              <c16:uniqueId val="{00000027-FDB0-4766-98D7-84CC8F974C95}"/>
            </c:ext>
          </c:extLst>
        </c:ser>
        <c:ser>
          <c:idx val="36"/>
          <c:order val="36"/>
          <c:tx>
            <c:strRef>
              <c:f>Sheet1!$A$38</c:f>
              <c:strCache>
                <c:ptCount val="1"/>
                <c:pt idx="0">
                  <c:v>_IDNK</c:v>
                </c:pt>
              </c:strCache>
            </c:strRef>
          </c:tx>
          <c:spPr>
            <a:solidFill>
              <a:schemeClr val="accent1">
                <a:lumMod val="70000"/>
                <a:lumOff val="30000"/>
                <a:alpha val="75000"/>
              </a:schemeClr>
            </a:solidFill>
            <a:ln w="25400">
              <a:noFill/>
            </a:ln>
            <a:effectLst/>
          </c:spPr>
          <c:invertIfNegative val="0"/>
          <c:xVal>
            <c:numRef>
              <c:f>Sheet1!$B$38</c:f>
              <c:numCache>
                <c:formatCode>0.0</c:formatCode>
                <c:ptCount val="1"/>
                <c:pt idx="0">
                  <c:v>33.520470000000003</c:v>
                </c:pt>
              </c:numCache>
            </c:numRef>
          </c:xVal>
          <c:yVal>
            <c:numRef>
              <c:f>Sheet1!$C$38</c:f>
              <c:numCache>
                <c:formatCode>0.0</c:formatCode>
                <c:ptCount val="1"/>
                <c:pt idx="0">
                  <c:v>245.49209999999999</c:v>
                </c:pt>
              </c:numCache>
            </c:numRef>
          </c:yVal>
          <c:bubbleSize>
            <c:numRef>
              <c:f>Sheet1!$D$38</c:f>
              <c:numCache>
                <c:formatCode>General</c:formatCode>
                <c:ptCount val="1"/>
                <c:pt idx="0">
                  <c:v>368.77210000000002</c:v>
                </c:pt>
              </c:numCache>
            </c:numRef>
          </c:bubbleSize>
          <c:bubble3D val="0"/>
          <c:extLst>
            <c:ext xmlns:c16="http://schemas.microsoft.com/office/drawing/2014/chart" uri="{C3380CC4-5D6E-409C-BE32-E72D297353CC}">
              <c16:uniqueId val="{00000028-FDB0-4766-98D7-84CC8F974C95}"/>
            </c:ext>
          </c:extLst>
        </c:ser>
        <c:ser>
          <c:idx val="37"/>
          <c:order val="37"/>
          <c:tx>
            <c:strRef>
              <c:f>Sheet1!$A$39</c:f>
              <c:strCache>
                <c:ptCount val="1"/>
                <c:pt idx="0">
                  <c:v>_ISGP</c:v>
                </c:pt>
              </c:strCache>
            </c:strRef>
          </c:tx>
          <c:spPr>
            <a:solidFill>
              <a:schemeClr val="accent2">
                <a:lumMod val="70000"/>
                <a:lumOff val="30000"/>
                <a:alpha val="75000"/>
              </a:schemeClr>
            </a:solidFill>
            <a:ln w="25400">
              <a:noFill/>
            </a:ln>
            <a:effectLst/>
          </c:spPr>
          <c:invertIfNegative val="0"/>
          <c:xVal>
            <c:numRef>
              <c:f>Sheet1!$B$39</c:f>
              <c:numCache>
                <c:formatCode>0.0</c:formatCode>
                <c:ptCount val="1"/>
                <c:pt idx="0">
                  <c:v>130.64949999999999</c:v>
                </c:pt>
              </c:numCache>
            </c:numRef>
          </c:xVal>
          <c:yVal>
            <c:numRef>
              <c:f>Sheet1!$C$39</c:f>
              <c:numCache>
                <c:formatCode>0.0</c:formatCode>
                <c:ptCount val="1"/>
                <c:pt idx="0">
                  <c:v>160.52080000000001</c:v>
                </c:pt>
              </c:numCache>
            </c:numRef>
          </c:yVal>
          <c:bubbleSize>
            <c:numRef>
              <c:f>Sheet1!$D$39</c:f>
              <c:numCache>
                <c:formatCode>General</c:formatCode>
                <c:ptCount val="1"/>
                <c:pt idx="0">
                  <c:v>364.12900000000002</c:v>
                </c:pt>
              </c:numCache>
            </c:numRef>
          </c:bubbleSize>
          <c:bubble3D val="0"/>
          <c:extLst>
            <c:ext xmlns:c16="http://schemas.microsoft.com/office/drawing/2014/chart" uri="{C3380CC4-5D6E-409C-BE32-E72D297353CC}">
              <c16:uniqueId val="{00000029-FDB0-4766-98D7-84CC8F974C95}"/>
            </c:ext>
          </c:extLst>
        </c:ser>
        <c:ser>
          <c:idx val="38"/>
          <c:order val="38"/>
          <c:tx>
            <c:strRef>
              <c:f>Sheet1!$A$40</c:f>
              <c:strCache>
                <c:ptCount val="1"/>
                <c:pt idx="0">
                  <c:v>_IISR</c:v>
                </c:pt>
              </c:strCache>
            </c:strRef>
          </c:tx>
          <c:spPr>
            <a:solidFill>
              <a:schemeClr val="accent3">
                <a:lumMod val="70000"/>
                <a:lumOff val="30000"/>
                <a:alpha val="75000"/>
              </a:schemeClr>
            </a:solidFill>
            <a:ln w="25400">
              <a:noFill/>
            </a:ln>
            <a:effectLst/>
          </c:spPr>
          <c:invertIfNegative val="0"/>
          <c:xVal>
            <c:numRef>
              <c:f>Sheet1!$B$40</c:f>
              <c:numCache>
                <c:formatCode>0.0</c:formatCode>
                <c:ptCount val="1"/>
                <c:pt idx="0">
                  <c:v>59.103319999999997</c:v>
                </c:pt>
              </c:numCache>
            </c:numRef>
          </c:xVal>
          <c:yVal>
            <c:numRef>
              <c:f>Sheet1!$C$40</c:f>
              <c:numCache>
                <c:formatCode>0.0</c:formatCode>
                <c:ptCount val="1"/>
                <c:pt idx="0">
                  <c:v>201.4025</c:v>
                </c:pt>
              </c:numCache>
            </c:numRef>
          </c:yVal>
          <c:bubbleSize>
            <c:numRef>
              <c:f>Sheet1!$D$40</c:f>
              <c:numCache>
                <c:formatCode>General</c:formatCode>
                <c:ptCount val="1"/>
                <c:pt idx="0">
                  <c:v>334.62220000000002</c:v>
                </c:pt>
              </c:numCache>
            </c:numRef>
          </c:bubbleSize>
          <c:bubble3D val="0"/>
          <c:extLst>
            <c:ext xmlns:c16="http://schemas.microsoft.com/office/drawing/2014/chart" uri="{C3380CC4-5D6E-409C-BE32-E72D297353CC}">
              <c16:uniqueId val="{0000002A-FDB0-4766-98D7-84CC8F974C95}"/>
            </c:ext>
          </c:extLst>
        </c:ser>
        <c:ser>
          <c:idx val="39"/>
          <c:order val="39"/>
          <c:tx>
            <c:strRef>
              <c:f>Sheet1!$A$41</c:f>
              <c:strCache>
                <c:ptCount val="1"/>
                <c:pt idx="0">
                  <c:v>_ICHL</c:v>
                </c:pt>
              </c:strCache>
            </c:strRef>
          </c:tx>
          <c:spPr>
            <a:solidFill>
              <a:schemeClr val="accent4">
                <a:lumMod val="70000"/>
                <a:lumOff val="30000"/>
                <a:alpha val="75000"/>
              </a:schemeClr>
            </a:solidFill>
            <a:ln w="25400">
              <a:noFill/>
            </a:ln>
            <a:effectLst/>
          </c:spPr>
          <c:invertIfNegative val="0"/>
          <c:xVal>
            <c:numRef>
              <c:f>Sheet1!$B$41</c:f>
              <c:numCache>
                <c:formatCode>0.0</c:formatCode>
                <c:ptCount val="1"/>
                <c:pt idx="0">
                  <c:v>31.347480000000001</c:v>
                </c:pt>
              </c:numCache>
            </c:numRef>
          </c:xVal>
          <c:yVal>
            <c:numRef>
              <c:f>Sheet1!$C$41</c:f>
              <c:numCache>
                <c:formatCode>0.0</c:formatCode>
                <c:ptCount val="1"/>
                <c:pt idx="0">
                  <c:v>187.38040000000001</c:v>
                </c:pt>
              </c:numCache>
            </c:numRef>
          </c:yVal>
          <c:bubbleSize>
            <c:numRef>
              <c:f>Sheet1!$D$41</c:f>
              <c:numCache>
                <c:formatCode>General</c:formatCode>
                <c:ptCount val="1"/>
                <c:pt idx="0">
                  <c:v>307.55509999999998</c:v>
                </c:pt>
              </c:numCache>
            </c:numRef>
          </c:bubbleSize>
          <c:bubble3D val="0"/>
          <c:extLst>
            <c:ext xmlns:c16="http://schemas.microsoft.com/office/drawing/2014/chart" uri="{C3380CC4-5D6E-409C-BE32-E72D297353CC}">
              <c16:uniqueId val="{0000002B-FDB0-4766-98D7-84CC8F974C95}"/>
            </c:ext>
          </c:extLst>
        </c:ser>
        <c:ser>
          <c:idx val="40"/>
          <c:order val="40"/>
          <c:tx>
            <c:strRef>
              <c:f>Sheet1!$A$42</c:f>
              <c:strCache>
                <c:ptCount val="1"/>
                <c:pt idx="0">
                  <c:v>_IHKG</c:v>
                </c:pt>
              </c:strCache>
            </c:strRef>
          </c:tx>
          <c:spPr>
            <a:solidFill>
              <a:schemeClr val="accent5">
                <a:lumMod val="70000"/>
                <a:lumOff val="30000"/>
                <a:alpha val="75000"/>
              </a:schemeClr>
            </a:solidFill>
            <a:ln w="25400">
              <a:noFill/>
            </a:ln>
            <a:effectLst/>
          </c:spPr>
          <c:invertIfNegative val="0"/>
          <c:xVal>
            <c:numRef>
              <c:f>Sheet1!$B$42</c:f>
              <c:numCache>
                <c:formatCode>0.0</c:formatCode>
                <c:ptCount val="1"/>
                <c:pt idx="0">
                  <c:v>51.767220000000002</c:v>
                </c:pt>
              </c:numCache>
            </c:numRef>
          </c:xVal>
          <c:yVal>
            <c:numRef>
              <c:f>Sheet1!$C$42</c:f>
              <c:numCache>
                <c:formatCode>0.0</c:formatCode>
                <c:ptCount val="1"/>
                <c:pt idx="0">
                  <c:v>233.46</c:v>
                </c:pt>
              </c:numCache>
            </c:numRef>
          </c:yVal>
          <c:bubbleSize>
            <c:numRef>
              <c:f>Sheet1!$D$42</c:f>
              <c:numCache>
                <c:formatCode>General</c:formatCode>
                <c:ptCount val="1"/>
                <c:pt idx="0">
                  <c:v>293.00200000000001</c:v>
                </c:pt>
              </c:numCache>
            </c:numRef>
          </c:bubbleSize>
          <c:bubble3D val="0"/>
          <c:extLst>
            <c:ext xmlns:c16="http://schemas.microsoft.com/office/drawing/2014/chart" uri="{C3380CC4-5D6E-409C-BE32-E72D297353CC}">
              <c16:uniqueId val="{0000002C-FDB0-4766-98D7-84CC8F974C95}"/>
            </c:ext>
          </c:extLst>
        </c:ser>
        <c:ser>
          <c:idx val="41"/>
          <c:order val="41"/>
          <c:tx>
            <c:strRef>
              <c:f>Sheet1!$A$43</c:f>
              <c:strCache>
                <c:ptCount val="1"/>
                <c:pt idx="0">
                  <c:v>_IFIN</c:v>
                </c:pt>
              </c:strCache>
            </c:strRef>
          </c:tx>
          <c:spPr>
            <a:solidFill>
              <a:schemeClr val="accent6">
                <a:lumMod val="70000"/>
                <a:lumOff val="30000"/>
                <a:alpha val="75000"/>
              </a:schemeClr>
            </a:solidFill>
            <a:ln w="25400">
              <a:noFill/>
            </a:ln>
            <a:effectLst/>
          </c:spPr>
          <c:invertIfNegative val="0"/>
          <c:xVal>
            <c:numRef>
              <c:f>Sheet1!$B$43</c:f>
              <c:numCache>
                <c:formatCode>0.0</c:formatCode>
                <c:ptCount val="1"/>
                <c:pt idx="0">
                  <c:v>59.582720000000002</c:v>
                </c:pt>
              </c:numCache>
            </c:numRef>
          </c:xVal>
          <c:yVal>
            <c:numRef>
              <c:f>Sheet1!$C$43</c:f>
              <c:numCache>
                <c:formatCode>0.0</c:formatCode>
                <c:ptCount val="1"/>
                <c:pt idx="0">
                  <c:v>258.19450000000001</c:v>
                </c:pt>
              </c:numCache>
            </c:numRef>
          </c:yVal>
          <c:bubbleSize>
            <c:numRef>
              <c:f>Sheet1!$D$43</c:f>
              <c:numCache>
                <c:formatCode>General</c:formatCode>
                <c:ptCount val="1"/>
                <c:pt idx="0">
                  <c:v>272.32330000000002</c:v>
                </c:pt>
              </c:numCache>
            </c:numRef>
          </c:bubbleSize>
          <c:bubble3D val="0"/>
          <c:extLst>
            <c:ext xmlns:c16="http://schemas.microsoft.com/office/drawing/2014/chart" uri="{C3380CC4-5D6E-409C-BE32-E72D297353CC}">
              <c16:uniqueId val="{00000002-0C29-4A25-823C-812DEFD29ACC}"/>
            </c:ext>
          </c:extLst>
        </c:ser>
        <c:ser>
          <c:idx val="42"/>
          <c:order val="42"/>
          <c:tx>
            <c:strRef>
              <c:f>Sheet1!$A$44</c:f>
              <c:strCache>
                <c:ptCount val="1"/>
                <c:pt idx="0">
                  <c:v>_IIRQ</c:v>
                </c:pt>
              </c:strCache>
            </c:strRef>
          </c:tx>
          <c:spPr>
            <a:solidFill>
              <a:schemeClr val="accent1">
                <a:lumMod val="70000"/>
                <a:alpha val="75000"/>
              </a:schemeClr>
            </a:solidFill>
            <a:ln w="25400">
              <a:noFill/>
            </a:ln>
            <a:effectLst/>
          </c:spPr>
          <c:invertIfNegative val="0"/>
          <c:xVal>
            <c:numRef>
              <c:f>Sheet1!$B$44</c:f>
              <c:numCache>
                <c:formatCode>0.0</c:formatCode>
                <c:ptCount val="1"/>
                <c:pt idx="0">
                  <c:v>49.549869999999999</c:v>
                </c:pt>
              </c:numCache>
            </c:numRef>
          </c:xVal>
          <c:yVal>
            <c:numRef>
              <c:f>Sheet1!$C$44</c:f>
              <c:numCache>
                <c:formatCode>0.0</c:formatCode>
                <c:ptCount val="1"/>
                <c:pt idx="0">
                  <c:v>386.17779999999999</c:v>
                </c:pt>
              </c:numCache>
            </c:numRef>
          </c:yVal>
          <c:bubbleSize>
            <c:numRef>
              <c:f>Sheet1!$D$44</c:f>
              <c:numCache>
                <c:formatCode>General</c:formatCode>
                <c:ptCount val="1"/>
                <c:pt idx="0">
                  <c:v>269.48880000000003</c:v>
                </c:pt>
              </c:numCache>
            </c:numRef>
          </c:bubbleSize>
          <c:bubble3D val="0"/>
          <c:extLst>
            <c:ext xmlns:c16="http://schemas.microsoft.com/office/drawing/2014/chart" uri="{C3380CC4-5D6E-409C-BE32-E72D297353CC}">
              <c16:uniqueId val="{00000003-0C29-4A25-823C-812DEFD29ACC}"/>
            </c:ext>
          </c:extLst>
        </c:ser>
        <c:ser>
          <c:idx val="43"/>
          <c:order val="43"/>
          <c:tx>
            <c:strRef>
              <c:f>Sheet1!$A$45</c:f>
              <c:strCache>
                <c:ptCount val="1"/>
                <c:pt idx="0">
                  <c:v>_IDZA</c:v>
                </c:pt>
              </c:strCache>
            </c:strRef>
          </c:tx>
          <c:spPr>
            <a:solidFill>
              <a:schemeClr val="accent2">
                <a:lumMod val="70000"/>
                <a:alpha val="75000"/>
              </a:schemeClr>
            </a:solidFill>
            <a:ln w="25400">
              <a:noFill/>
            </a:ln>
            <a:effectLst/>
          </c:spPr>
          <c:invertIfNegative val="0"/>
          <c:xVal>
            <c:numRef>
              <c:f>Sheet1!$B$45</c:f>
              <c:numCache>
                <c:formatCode>0.0</c:formatCode>
                <c:ptCount val="1"/>
                <c:pt idx="0">
                  <c:v>46.106830000000002</c:v>
                </c:pt>
              </c:numCache>
            </c:numRef>
          </c:xVal>
          <c:yVal>
            <c:numRef>
              <c:f>Sheet1!$C$45</c:f>
              <c:numCache>
                <c:formatCode>0.0</c:formatCode>
                <c:ptCount val="1"/>
                <c:pt idx="0">
                  <c:v>232.70580000000001</c:v>
                </c:pt>
              </c:numCache>
            </c:numRef>
          </c:yVal>
          <c:bubbleSize>
            <c:numRef>
              <c:f>Sheet1!$D$45</c:f>
              <c:numCache>
                <c:formatCode>General</c:formatCode>
                <c:ptCount val="1"/>
                <c:pt idx="0">
                  <c:v>253.1096</c:v>
                </c:pt>
              </c:numCache>
            </c:numRef>
          </c:bubbleSize>
          <c:bubble3D val="0"/>
          <c:extLst>
            <c:ext xmlns:c16="http://schemas.microsoft.com/office/drawing/2014/chart" uri="{C3380CC4-5D6E-409C-BE32-E72D297353CC}">
              <c16:uniqueId val="{00000004-0C29-4A25-823C-812DEFD29ACC}"/>
            </c:ext>
          </c:extLst>
        </c:ser>
        <c:ser>
          <c:idx val="44"/>
          <c:order val="44"/>
          <c:tx>
            <c:strRef>
              <c:f>Sheet1!$A$46</c:f>
              <c:strCache>
                <c:ptCount val="1"/>
                <c:pt idx="0">
                  <c:v>_IPER</c:v>
                </c:pt>
              </c:strCache>
            </c:strRef>
          </c:tx>
          <c:spPr>
            <a:solidFill>
              <a:schemeClr val="accent3">
                <a:lumMod val="70000"/>
                <a:alpha val="75000"/>
              </a:schemeClr>
            </a:solidFill>
            <a:ln w="25400">
              <a:noFill/>
            </a:ln>
            <a:effectLst/>
          </c:spPr>
          <c:invertIfNegative val="0"/>
          <c:xVal>
            <c:numRef>
              <c:f>Sheet1!$B$46</c:f>
              <c:numCache>
                <c:formatCode>0.0</c:formatCode>
                <c:ptCount val="1"/>
                <c:pt idx="0">
                  <c:v>26.693300000000001</c:v>
                </c:pt>
              </c:numCache>
            </c:numRef>
          </c:xVal>
          <c:yVal>
            <c:numRef>
              <c:f>Sheet1!$C$46</c:f>
              <c:numCache>
                <c:formatCode>0.0</c:formatCode>
                <c:ptCount val="1"/>
                <c:pt idx="0">
                  <c:v>201.84450000000001</c:v>
                </c:pt>
              </c:numCache>
            </c:numRef>
          </c:yVal>
          <c:bubbleSize>
            <c:numRef>
              <c:f>Sheet1!$D$46</c:f>
              <c:numCache>
                <c:formatCode>General</c:formatCode>
                <c:ptCount val="1"/>
                <c:pt idx="0">
                  <c:v>247.52670000000001</c:v>
                </c:pt>
              </c:numCache>
            </c:numRef>
          </c:bubbleSize>
          <c:bubble3D val="0"/>
          <c:extLst>
            <c:ext xmlns:c16="http://schemas.microsoft.com/office/drawing/2014/chart" uri="{C3380CC4-5D6E-409C-BE32-E72D297353CC}">
              <c16:uniqueId val="{00000005-0C29-4A25-823C-812DEFD29ACC}"/>
            </c:ext>
          </c:extLst>
        </c:ser>
        <c:ser>
          <c:idx val="45"/>
          <c:order val="45"/>
          <c:tx>
            <c:strRef>
              <c:f>Sheet1!$A$47</c:f>
              <c:strCache>
                <c:ptCount val="1"/>
                <c:pt idx="0">
                  <c:v>_IGRC</c:v>
                </c:pt>
              </c:strCache>
            </c:strRef>
          </c:tx>
          <c:spPr>
            <a:solidFill>
              <a:schemeClr val="accent4">
                <a:lumMod val="70000"/>
                <a:alpha val="75000"/>
              </a:schemeClr>
            </a:solidFill>
            <a:ln w="25400">
              <a:noFill/>
            </a:ln>
            <a:effectLst/>
          </c:spPr>
          <c:invertIfNegative val="0"/>
          <c:xVal>
            <c:numRef>
              <c:f>Sheet1!$B$47</c:f>
              <c:numCache>
                <c:formatCode>0.0</c:formatCode>
                <c:ptCount val="1"/>
                <c:pt idx="0">
                  <c:v>181.0564</c:v>
                </c:pt>
              </c:numCache>
            </c:numRef>
          </c:xVal>
          <c:yVal>
            <c:numRef>
              <c:f>Sheet1!$C$47</c:f>
              <c:numCache>
                <c:formatCode>0.0</c:formatCode>
                <c:ptCount val="1"/>
                <c:pt idx="0">
                  <c:v>64.904330000000002</c:v>
                </c:pt>
              </c:numCache>
            </c:numRef>
          </c:yVal>
          <c:bubbleSize>
            <c:numRef>
              <c:f>Sheet1!$D$47</c:f>
              <c:numCache>
                <c:formatCode>General</c:formatCode>
                <c:ptCount val="1"/>
                <c:pt idx="0">
                  <c:v>246.8057</c:v>
                </c:pt>
              </c:numCache>
            </c:numRef>
          </c:bubbleSize>
          <c:bubble3D val="0"/>
          <c:extLst>
            <c:ext xmlns:c16="http://schemas.microsoft.com/office/drawing/2014/chart" uri="{C3380CC4-5D6E-409C-BE32-E72D297353CC}">
              <c16:uniqueId val="{00000006-0C29-4A25-823C-812DEFD29ACC}"/>
            </c:ext>
          </c:extLst>
        </c:ser>
        <c:ser>
          <c:idx val="46"/>
          <c:order val="46"/>
          <c:tx>
            <c:strRef>
              <c:f>Sheet1!$A$48</c:f>
              <c:strCache>
                <c:ptCount val="1"/>
                <c:pt idx="0">
                  <c:v>_ICZE</c:v>
                </c:pt>
              </c:strCache>
            </c:strRef>
          </c:tx>
          <c:spPr>
            <a:solidFill>
              <a:schemeClr val="accent5">
                <a:lumMod val="70000"/>
                <a:alpha val="75000"/>
              </a:schemeClr>
            </a:solidFill>
            <a:ln w="25400">
              <a:noFill/>
            </a:ln>
            <a:effectLst/>
          </c:spPr>
          <c:invertIfNegative val="0"/>
          <c:xVal>
            <c:numRef>
              <c:f>Sheet1!$B$48</c:f>
              <c:numCache>
                <c:formatCode>0.0</c:formatCode>
                <c:ptCount val="1"/>
                <c:pt idx="0">
                  <c:v>32.952280000000002</c:v>
                </c:pt>
              </c:numCache>
            </c:numRef>
          </c:xVal>
          <c:yVal>
            <c:numRef>
              <c:f>Sheet1!$C$48</c:f>
              <c:numCache>
                <c:formatCode>0.0</c:formatCode>
                <c:ptCount val="1"/>
                <c:pt idx="0">
                  <c:v>168.90010000000001</c:v>
                </c:pt>
              </c:numCache>
            </c:numRef>
          </c:yVal>
          <c:bubbleSize>
            <c:numRef>
              <c:f>Sheet1!$D$48</c:f>
              <c:numCache>
                <c:formatCode>General</c:formatCode>
                <c:ptCount val="1"/>
                <c:pt idx="0">
                  <c:v>243.69130000000001</c:v>
                </c:pt>
              </c:numCache>
            </c:numRef>
          </c:bubbleSize>
          <c:bubble3D val="0"/>
          <c:extLst>
            <c:ext xmlns:c16="http://schemas.microsoft.com/office/drawing/2014/chart" uri="{C3380CC4-5D6E-409C-BE32-E72D297353CC}">
              <c16:uniqueId val="{00000007-0C29-4A25-823C-812DEFD29ACC}"/>
            </c:ext>
          </c:extLst>
        </c:ser>
        <c:ser>
          <c:idx val="47"/>
          <c:order val="47"/>
          <c:tx>
            <c:strRef>
              <c:f>Sheet1!$A$49</c:f>
              <c:strCache>
                <c:ptCount val="1"/>
                <c:pt idx="0">
                  <c:v>_IVNM</c:v>
                </c:pt>
              </c:strCache>
            </c:strRef>
          </c:tx>
          <c:spPr>
            <a:solidFill>
              <a:schemeClr val="accent6">
                <a:lumMod val="70000"/>
                <a:alpha val="75000"/>
              </a:schemeClr>
            </a:solidFill>
            <a:ln w="25400">
              <a:noFill/>
            </a:ln>
            <a:effectLst/>
          </c:spPr>
          <c:invertIfNegative val="0"/>
          <c:xVal>
            <c:numRef>
              <c:f>Sheet1!$B$49</c:f>
              <c:numCache>
                <c:formatCode>0.0</c:formatCode>
                <c:ptCount val="1"/>
                <c:pt idx="0">
                  <c:v>61.277059999999999</c:v>
                </c:pt>
              </c:numCache>
            </c:numRef>
          </c:xVal>
          <c:yVal>
            <c:numRef>
              <c:f>Sheet1!$C$49</c:f>
              <c:numCache>
                <c:formatCode>0.0</c:formatCode>
                <c:ptCount val="1"/>
                <c:pt idx="0">
                  <c:v>142.88319999999999</c:v>
                </c:pt>
              </c:numCache>
            </c:numRef>
          </c:yVal>
          <c:bubbleSize>
            <c:numRef>
              <c:f>Sheet1!$D$49</c:f>
              <c:numCache>
                <c:formatCode>General</c:formatCode>
                <c:ptCount val="1"/>
                <c:pt idx="0">
                  <c:v>242.49</c:v>
                </c:pt>
              </c:numCache>
            </c:numRef>
          </c:bubbleSize>
          <c:bubble3D val="0"/>
          <c:extLst>
            <c:ext xmlns:c16="http://schemas.microsoft.com/office/drawing/2014/chart" uri="{C3380CC4-5D6E-409C-BE32-E72D297353CC}">
              <c16:uniqueId val="{00000008-0C29-4A25-823C-812DEFD29ACC}"/>
            </c:ext>
          </c:extLst>
        </c:ser>
        <c:ser>
          <c:idx val="48"/>
          <c:order val="48"/>
          <c:tx>
            <c:strRef>
              <c:f>Sheet1!$A$50</c:f>
              <c:strCache>
                <c:ptCount val="1"/>
                <c:pt idx="0">
                  <c:v>_IPRT</c:v>
                </c:pt>
              </c:strCache>
            </c:strRef>
          </c:tx>
          <c:spPr>
            <a:solidFill>
              <a:schemeClr val="accent1">
                <a:lumMod val="50000"/>
                <a:lumOff val="50000"/>
                <a:alpha val="75000"/>
              </a:schemeClr>
            </a:solidFill>
            <a:ln w="25400">
              <a:noFill/>
            </a:ln>
            <a:effectLst/>
          </c:spPr>
          <c:invertIfNegative val="0"/>
          <c:xVal>
            <c:numRef>
              <c:f>Sheet1!$B$50</c:f>
              <c:numCache>
                <c:formatCode>0.0</c:formatCode>
                <c:ptCount val="1"/>
                <c:pt idx="0">
                  <c:v>120.384</c:v>
                </c:pt>
              </c:numCache>
            </c:numRef>
          </c:xVal>
          <c:yVal>
            <c:numRef>
              <c:f>Sheet1!$C$50</c:f>
              <c:numCache>
                <c:formatCode>0.0</c:formatCode>
                <c:ptCount val="1"/>
                <c:pt idx="0">
                  <c:v>137.68549999999999</c:v>
                </c:pt>
              </c:numCache>
            </c:numRef>
          </c:yVal>
          <c:bubbleSize>
            <c:numRef>
              <c:f>Sheet1!$D$50</c:f>
              <c:numCache>
                <c:formatCode>General</c:formatCode>
                <c:ptCount val="1"/>
                <c:pt idx="0">
                  <c:v>236.1926</c:v>
                </c:pt>
              </c:numCache>
            </c:numRef>
          </c:bubbleSize>
          <c:bubble3D val="0"/>
          <c:extLst>
            <c:ext xmlns:c16="http://schemas.microsoft.com/office/drawing/2014/chart" uri="{C3380CC4-5D6E-409C-BE32-E72D297353CC}">
              <c16:uniqueId val="{00000009-0C29-4A25-823C-812DEFD29ACC}"/>
            </c:ext>
          </c:extLst>
        </c:ser>
        <c:ser>
          <c:idx val="49"/>
          <c:order val="49"/>
          <c:tx>
            <c:strRef>
              <c:f>Sheet1!$A$51</c:f>
              <c:strCache>
                <c:ptCount val="1"/>
                <c:pt idx="0">
                  <c:v>_IROU</c:v>
                </c:pt>
              </c:strCache>
            </c:strRef>
          </c:tx>
          <c:spPr>
            <a:solidFill>
              <a:schemeClr val="accent2">
                <a:lumMod val="50000"/>
                <a:lumOff val="50000"/>
                <a:alpha val="75000"/>
              </a:schemeClr>
            </a:solidFill>
            <a:ln w="25400">
              <a:noFill/>
            </a:ln>
            <a:effectLst/>
          </c:spPr>
          <c:invertIfNegative val="0"/>
          <c:xVal>
            <c:numRef>
              <c:f>Sheet1!$B$51</c:f>
              <c:numCache>
                <c:formatCode>0.0</c:formatCode>
                <c:ptCount val="1"/>
                <c:pt idx="0">
                  <c:v>35.325870000000002</c:v>
                </c:pt>
              </c:numCache>
            </c:numRef>
          </c:xVal>
          <c:yVal>
            <c:numRef>
              <c:f>Sheet1!$C$51</c:f>
              <c:numCache>
                <c:formatCode>0.0</c:formatCode>
                <c:ptCount val="1"/>
                <c:pt idx="0">
                  <c:v>132.74209999999999</c:v>
                </c:pt>
              </c:numCache>
            </c:numRef>
          </c:yVal>
          <c:bubbleSize>
            <c:numRef>
              <c:f>Sheet1!$D$51</c:f>
              <c:numCache>
                <c:formatCode>General</c:formatCode>
                <c:ptCount val="1"/>
                <c:pt idx="0">
                  <c:v>232.7953</c:v>
                </c:pt>
              </c:numCache>
            </c:numRef>
          </c:bubbleSize>
          <c:bubble3D val="0"/>
          <c:extLst>
            <c:ext xmlns:c16="http://schemas.microsoft.com/office/drawing/2014/chart" uri="{C3380CC4-5D6E-409C-BE32-E72D297353CC}">
              <c16:uniqueId val="{0000000A-0C29-4A25-823C-812DEFD29ACC}"/>
            </c:ext>
          </c:extLst>
        </c:ser>
        <c:ser>
          <c:idx val="50"/>
          <c:order val="50"/>
          <c:tx>
            <c:strRef>
              <c:f>Sheet1!$A$52</c:f>
              <c:strCache>
                <c:ptCount val="1"/>
                <c:pt idx="0">
                  <c:v>_IQAT</c:v>
                </c:pt>
              </c:strCache>
            </c:strRef>
          </c:tx>
          <c:spPr>
            <a:solidFill>
              <a:schemeClr val="accent3">
                <a:lumMod val="50000"/>
                <a:lumOff val="50000"/>
                <a:alpha val="75000"/>
              </a:schemeClr>
            </a:solidFill>
            <a:ln w="25400">
              <a:noFill/>
            </a:ln>
            <a:effectLst/>
          </c:spPr>
          <c:invertIfNegative val="0"/>
          <c:xVal>
            <c:numRef>
              <c:f>Sheet1!$B$52</c:f>
              <c:numCache>
                <c:formatCode>0.0</c:formatCode>
                <c:ptCount val="1"/>
                <c:pt idx="0">
                  <c:v>54.02946</c:v>
                </c:pt>
              </c:numCache>
            </c:numRef>
          </c:xVal>
          <c:yVal>
            <c:numRef>
              <c:f>Sheet1!$C$52</c:f>
              <c:numCache>
                <c:formatCode>0.0</c:formatCode>
                <c:ptCount val="1"/>
                <c:pt idx="0">
                  <c:v>379.87729999999999</c:v>
                </c:pt>
              </c:numCache>
            </c:numRef>
          </c:yVal>
          <c:bubbleSize>
            <c:numRef>
              <c:f>Sheet1!$D$52</c:f>
              <c:numCache>
                <c:formatCode>General</c:formatCode>
                <c:ptCount val="1"/>
                <c:pt idx="0">
                  <c:v>223.08279999999999</c:v>
                </c:pt>
              </c:numCache>
            </c:numRef>
          </c:bubbleSize>
          <c:bubble3D val="0"/>
          <c:extLst>
            <c:ext xmlns:c16="http://schemas.microsoft.com/office/drawing/2014/chart" uri="{C3380CC4-5D6E-409C-BE32-E72D297353CC}">
              <c16:uniqueId val="{0000000B-0C29-4A25-823C-812DEFD29ACC}"/>
            </c:ext>
          </c:extLst>
        </c:ser>
        <c:ser>
          <c:idx val="51"/>
          <c:order val="51"/>
          <c:tx>
            <c:strRef>
              <c:f>Sheet1!$A$53</c:f>
              <c:strCache>
                <c:ptCount val="1"/>
                <c:pt idx="0">
                  <c:v>_INZL</c:v>
                </c:pt>
              </c:strCache>
            </c:strRef>
          </c:tx>
          <c:spPr>
            <a:solidFill>
              <a:schemeClr val="accent4">
                <a:lumMod val="50000"/>
                <a:lumOff val="50000"/>
                <a:alpha val="75000"/>
              </a:schemeClr>
            </a:solidFill>
            <a:ln w="25400">
              <a:noFill/>
            </a:ln>
            <a:effectLst/>
          </c:spPr>
          <c:invertIfNegative val="0"/>
          <c:xVal>
            <c:numRef>
              <c:f>Sheet1!$B$53</c:f>
              <c:numCache>
                <c:formatCode>0.0</c:formatCode>
                <c:ptCount val="1"/>
                <c:pt idx="0">
                  <c:v>27.76643</c:v>
                </c:pt>
              </c:numCache>
            </c:numRef>
          </c:xVal>
          <c:yVal>
            <c:numRef>
              <c:f>Sheet1!$C$53</c:f>
              <c:numCache>
                <c:formatCode>0.0</c:formatCode>
                <c:ptCount val="1"/>
                <c:pt idx="0">
                  <c:v>258.66840000000002</c:v>
                </c:pt>
              </c:numCache>
            </c:numRef>
          </c:yVal>
          <c:bubbleSize>
            <c:numRef>
              <c:f>Sheet1!$D$53</c:f>
              <c:numCache>
                <c:formatCode>General</c:formatCode>
                <c:ptCount val="1"/>
                <c:pt idx="0">
                  <c:v>219.9889</c:v>
                </c:pt>
              </c:numCache>
            </c:numRef>
          </c:bubbleSize>
          <c:bubble3D val="0"/>
          <c:extLst>
            <c:ext xmlns:c16="http://schemas.microsoft.com/office/drawing/2014/chart" uri="{C3380CC4-5D6E-409C-BE32-E72D297353CC}">
              <c16:uniqueId val="{0000000C-0C29-4A25-823C-812DEFD29ACC}"/>
            </c:ext>
          </c:extLst>
        </c:ser>
        <c:ser>
          <c:idx val="52"/>
          <c:order val="52"/>
          <c:tx>
            <c:strRef>
              <c:f>Sheet1!$A$54</c:f>
              <c:strCache>
                <c:ptCount val="1"/>
                <c:pt idx="0">
                  <c:v>_IKWT</c:v>
                </c:pt>
              </c:strCache>
            </c:strRef>
          </c:tx>
          <c:spPr>
            <a:solidFill>
              <a:schemeClr val="accent5">
                <a:lumMod val="50000"/>
                <a:lumOff val="50000"/>
                <a:alpha val="75000"/>
              </a:schemeClr>
            </a:solidFill>
            <a:ln w="25400">
              <a:noFill/>
            </a:ln>
            <a:effectLst/>
          </c:spPr>
          <c:invertIfNegative val="0"/>
          <c:xVal>
            <c:numRef>
              <c:f>Sheet1!$B$54</c:f>
              <c:numCache>
                <c:formatCode>0.0</c:formatCode>
                <c:ptCount val="1"/>
                <c:pt idx="0">
                  <c:v>18.528410000000001</c:v>
                </c:pt>
              </c:numCache>
            </c:numRef>
          </c:xVal>
          <c:yVal>
            <c:numRef>
              <c:f>Sheet1!$C$54</c:f>
              <c:numCache>
                <c:formatCode>0.0</c:formatCode>
                <c:ptCount val="1"/>
                <c:pt idx="0">
                  <c:v>468.64600000000002</c:v>
                </c:pt>
              </c:numCache>
            </c:numRef>
          </c:yVal>
          <c:bubbleSize>
            <c:numRef>
              <c:f>Sheet1!$D$54</c:f>
              <c:numCache>
                <c:formatCode>General</c:formatCode>
                <c:ptCount val="1"/>
                <c:pt idx="0">
                  <c:v>179.83959999999999</c:v>
                </c:pt>
              </c:numCache>
            </c:numRef>
          </c:bubbleSize>
          <c:bubble3D val="0"/>
          <c:extLst>
            <c:ext xmlns:c16="http://schemas.microsoft.com/office/drawing/2014/chart" uri="{C3380CC4-5D6E-409C-BE32-E72D297353CC}">
              <c16:uniqueId val="{0000000D-0C29-4A25-823C-812DEFD29ACC}"/>
            </c:ext>
          </c:extLst>
        </c:ser>
        <c:ser>
          <c:idx val="53"/>
          <c:order val="53"/>
          <c:tx>
            <c:strRef>
              <c:f>Sheet1!$A$55</c:f>
              <c:strCache>
                <c:ptCount val="1"/>
                <c:pt idx="0">
                  <c:v>_IUKR</c:v>
                </c:pt>
              </c:strCache>
            </c:strRef>
          </c:tx>
          <c:spPr>
            <a:solidFill>
              <a:schemeClr val="accent6">
                <a:lumMod val="50000"/>
                <a:lumOff val="50000"/>
                <a:alpha val="75000"/>
              </a:schemeClr>
            </a:solidFill>
            <a:ln w="25400">
              <a:noFill/>
            </a:ln>
            <a:effectLst/>
          </c:spPr>
          <c:invertIfNegative val="0"/>
          <c:xVal>
            <c:numRef>
              <c:f>Sheet1!$B$55</c:f>
              <c:numCache>
                <c:formatCode>0.0</c:formatCode>
                <c:ptCount val="1"/>
                <c:pt idx="0">
                  <c:v>58.806530000000002</c:v>
                </c:pt>
              </c:numCache>
            </c:numRef>
          </c:xVal>
          <c:yVal>
            <c:numRef>
              <c:f>Sheet1!$C$55</c:f>
              <c:numCache>
                <c:formatCode>0.0</c:formatCode>
                <c:ptCount val="1"/>
                <c:pt idx="0">
                  <c:v>49.677869999999999</c:v>
                </c:pt>
              </c:numCache>
            </c:numRef>
          </c:yVal>
          <c:bubbleSize>
            <c:numRef>
              <c:f>Sheet1!$D$55</c:f>
              <c:numCache>
                <c:formatCode>General</c:formatCode>
                <c:ptCount val="1"/>
                <c:pt idx="0">
                  <c:v>166.6403</c:v>
                </c:pt>
              </c:numCache>
            </c:numRef>
          </c:bubbleSize>
          <c:bubble3D val="0"/>
          <c:extLst>
            <c:ext xmlns:c16="http://schemas.microsoft.com/office/drawing/2014/chart" uri="{C3380CC4-5D6E-409C-BE32-E72D297353CC}">
              <c16:uniqueId val="{0000000F-0C29-4A25-823C-812DEFD29ACC}"/>
            </c:ext>
          </c:extLst>
        </c:ser>
        <c:ser>
          <c:idx val="54"/>
          <c:order val="54"/>
          <c:tx>
            <c:strRef>
              <c:f>Sheet1!$A$56</c:f>
              <c:strCache>
                <c:ptCount val="1"/>
                <c:pt idx="0">
                  <c:v>_IHUN</c:v>
                </c:pt>
              </c:strCache>
            </c:strRef>
          </c:tx>
          <c:spPr>
            <a:solidFill>
              <a:schemeClr val="accent1">
                <a:alpha val="75000"/>
              </a:schemeClr>
            </a:solidFill>
            <a:ln w="25400">
              <a:noFill/>
            </a:ln>
            <a:effectLst/>
          </c:spPr>
          <c:invertIfNegative val="0"/>
          <c:xVal>
            <c:numRef>
              <c:f>Sheet1!$B$56</c:f>
              <c:numCache>
                <c:formatCode>0.0</c:formatCode>
                <c:ptCount val="1"/>
                <c:pt idx="0">
                  <c:v>67.808359999999993</c:v>
                </c:pt>
              </c:numCache>
            </c:numRef>
          </c:xVal>
          <c:yVal>
            <c:numRef>
              <c:f>Sheet1!$C$56</c:f>
              <c:numCache>
                <c:formatCode>0.0</c:formatCode>
                <c:ptCount val="1"/>
                <c:pt idx="0">
                  <c:v>280.64449999999999</c:v>
                </c:pt>
              </c:numCache>
            </c:numRef>
          </c:yVal>
          <c:bubbleSize>
            <c:numRef>
              <c:f>Sheet1!$D$56</c:f>
              <c:numCache>
                <c:formatCode>General</c:formatCode>
                <c:ptCount val="1"/>
                <c:pt idx="0">
                  <c:v>164.0797</c:v>
                </c:pt>
              </c:numCache>
            </c:numRef>
          </c:bubbleSize>
          <c:bubble3D val="0"/>
          <c:extLst>
            <c:ext xmlns:c16="http://schemas.microsoft.com/office/drawing/2014/chart" uri="{C3380CC4-5D6E-409C-BE32-E72D297353CC}">
              <c16:uniqueId val="{00000010-0C29-4A25-823C-812DEFD29ACC}"/>
            </c:ext>
          </c:extLst>
        </c:ser>
        <c:ser>
          <c:idx val="55"/>
          <c:order val="55"/>
          <c:tx>
            <c:strRef>
              <c:f>Sheet1!$A$57</c:f>
              <c:strCache>
                <c:ptCount val="1"/>
                <c:pt idx="0">
                  <c:v>_ISVK</c:v>
                </c:pt>
              </c:strCache>
            </c:strRef>
          </c:tx>
          <c:spPr>
            <a:solidFill>
              <a:schemeClr val="accent2">
                <a:alpha val="75000"/>
              </a:schemeClr>
            </a:solidFill>
            <a:ln w="25400">
              <a:noFill/>
            </a:ln>
            <a:effectLst/>
          </c:spPr>
          <c:invertIfNegative val="0"/>
          <c:xVal>
            <c:numRef>
              <c:f>Sheet1!$B$57</c:f>
              <c:numCache>
                <c:formatCode>0.0</c:formatCode>
                <c:ptCount val="1"/>
                <c:pt idx="0">
                  <c:v>50.155349999999999</c:v>
                </c:pt>
              </c:numCache>
            </c:numRef>
          </c:xVal>
          <c:yVal>
            <c:numRef>
              <c:f>Sheet1!$C$57</c:f>
              <c:numCache>
                <c:formatCode>0.0</c:formatCode>
                <c:ptCount val="1"/>
                <c:pt idx="0">
                  <c:v>219.1337</c:v>
                </c:pt>
              </c:numCache>
            </c:numRef>
          </c:yVal>
          <c:bubbleSize>
            <c:numRef>
              <c:f>Sheet1!$D$57</c:f>
              <c:numCache>
                <c:formatCode>General</c:formatCode>
                <c:ptCount val="1"/>
                <c:pt idx="0">
                  <c:v>111.3997</c:v>
                </c:pt>
              </c:numCache>
            </c:numRef>
          </c:bubbleSize>
          <c:bubble3D val="0"/>
          <c:extLst>
            <c:ext xmlns:c16="http://schemas.microsoft.com/office/drawing/2014/chart" uri="{C3380CC4-5D6E-409C-BE32-E72D297353CC}">
              <c16:uniqueId val="{00000011-0C29-4A25-823C-812DEFD29ACC}"/>
            </c:ext>
          </c:extLst>
        </c:ser>
        <c:ser>
          <c:idx val="56"/>
          <c:order val="56"/>
          <c:tx>
            <c:strRef>
              <c:f>Sheet1!$A$58</c:f>
              <c:strCache>
                <c:ptCount val="1"/>
                <c:pt idx="0">
                  <c:v>_IMMR</c:v>
                </c:pt>
              </c:strCache>
            </c:strRef>
          </c:tx>
          <c:spPr>
            <a:solidFill>
              <a:schemeClr val="accent3">
                <a:alpha val="75000"/>
              </a:schemeClr>
            </a:solidFill>
            <a:ln w="25400">
              <a:noFill/>
            </a:ln>
            <a:effectLst/>
          </c:spPr>
          <c:invertIfNegative val="0"/>
          <c:xVal>
            <c:numRef>
              <c:f>Sheet1!$B$58</c:f>
              <c:numCache>
                <c:formatCode>0.0</c:formatCode>
                <c:ptCount val="1"/>
                <c:pt idx="0">
                  <c:v>37.656700000000001</c:v>
                </c:pt>
              </c:numCache>
            </c:numRef>
          </c:xVal>
          <c:yVal>
            <c:numRef>
              <c:f>Sheet1!$C$58</c:f>
              <c:numCache>
                <c:formatCode>0.0</c:formatCode>
                <c:ptCount val="1"/>
                <c:pt idx="0">
                  <c:v>145.67140000000001</c:v>
                </c:pt>
              </c:numCache>
            </c:numRef>
          </c:yVal>
          <c:bubbleSize>
            <c:numRef>
              <c:f>Sheet1!$D$58</c:f>
              <c:numCache>
                <c:formatCode>General</c:formatCode>
                <c:ptCount val="1"/>
                <c:pt idx="0">
                  <c:v>100.6435</c:v>
                </c:pt>
              </c:numCache>
            </c:numRef>
          </c:bubbleSize>
          <c:bubble3D val="0"/>
          <c:extLst>
            <c:ext xmlns:c16="http://schemas.microsoft.com/office/drawing/2014/chart" uri="{C3380CC4-5D6E-409C-BE32-E72D297353CC}">
              <c16:uniqueId val="{00000012-0C29-4A25-823C-812DEFD29ACC}"/>
            </c:ext>
          </c:extLst>
        </c:ser>
        <c:ser>
          <c:idx val="57"/>
          <c:order val="57"/>
          <c:tx>
            <c:strRef>
              <c:f>Sheet1!$A$59</c:f>
              <c:strCache>
                <c:ptCount val="1"/>
                <c:pt idx="0">
                  <c:v>_IOMN</c:v>
                </c:pt>
              </c:strCache>
            </c:strRef>
          </c:tx>
          <c:spPr>
            <a:solidFill>
              <a:schemeClr val="accent4">
                <a:alpha val="75000"/>
              </a:schemeClr>
            </a:solidFill>
            <a:ln w="25400">
              <a:noFill/>
            </a:ln>
            <a:effectLst/>
          </c:spPr>
          <c:invertIfNegative val="0"/>
          <c:xVal>
            <c:numRef>
              <c:f>Sheet1!$B$59</c:f>
              <c:numCache>
                <c:formatCode>0.0</c:formatCode>
                <c:ptCount val="1"/>
                <c:pt idx="0">
                  <c:v>64.010170000000002</c:v>
                </c:pt>
              </c:numCache>
            </c:numRef>
          </c:xVal>
          <c:yVal>
            <c:numRef>
              <c:f>Sheet1!$C$59</c:f>
              <c:numCache>
                <c:formatCode>0.0</c:formatCode>
                <c:ptCount val="1"/>
                <c:pt idx="0">
                  <c:v>249.6566</c:v>
                </c:pt>
              </c:numCache>
            </c:numRef>
          </c:yVal>
          <c:bubbleSize>
            <c:numRef>
              <c:f>Sheet1!$D$59</c:f>
              <c:numCache>
                <c:formatCode>General</c:formatCode>
                <c:ptCount val="1"/>
                <c:pt idx="0">
                  <c:v>91.215339999999998</c:v>
                </c:pt>
              </c:numCache>
            </c:numRef>
          </c:bubbleSize>
          <c:bubble3D val="0"/>
          <c:extLst>
            <c:ext xmlns:c16="http://schemas.microsoft.com/office/drawing/2014/chart" uri="{C3380CC4-5D6E-409C-BE32-E72D297353CC}">
              <c16:uniqueId val="{00000013-0C29-4A25-823C-812DEFD29ACC}"/>
            </c:ext>
          </c:extLst>
        </c:ser>
        <c:ser>
          <c:idx val="58"/>
          <c:order val="58"/>
          <c:tx>
            <c:strRef>
              <c:f>Sheet1!$A$60</c:f>
              <c:strCache>
                <c:ptCount val="1"/>
                <c:pt idx="0">
                  <c:v>_IGHA</c:v>
                </c:pt>
              </c:strCache>
            </c:strRef>
          </c:tx>
          <c:spPr>
            <a:solidFill>
              <a:schemeClr val="accent5">
                <a:alpha val="75000"/>
              </a:schemeClr>
            </a:solidFill>
            <a:ln w="25400">
              <a:noFill/>
            </a:ln>
            <a:effectLst/>
          </c:spPr>
          <c:invertIfNegative val="0"/>
          <c:xVal>
            <c:numRef>
              <c:f>Sheet1!$B$60</c:f>
              <c:numCache>
                <c:formatCode>0.0</c:formatCode>
                <c:ptCount val="1"/>
                <c:pt idx="0">
                  <c:v>64.155360000000002</c:v>
                </c:pt>
              </c:numCache>
            </c:numRef>
          </c:xVal>
          <c:yVal>
            <c:numRef>
              <c:f>Sheet1!$C$60</c:f>
              <c:numCache>
                <c:formatCode>0.0</c:formatCode>
                <c:ptCount val="1"/>
                <c:pt idx="0">
                  <c:v>38.315840000000001</c:v>
                </c:pt>
              </c:numCache>
            </c:numRef>
          </c:yVal>
          <c:bubbleSize>
            <c:numRef>
              <c:f>Sheet1!$D$60</c:f>
              <c:numCache>
                <c:formatCode>General</c:formatCode>
                <c:ptCount val="1"/>
                <c:pt idx="0">
                  <c:v>80.672330000000002</c:v>
                </c:pt>
              </c:numCache>
            </c:numRef>
          </c:bubbleSize>
          <c:bubble3D val="0"/>
          <c:extLst>
            <c:ext xmlns:c16="http://schemas.microsoft.com/office/drawing/2014/chart" uri="{C3380CC4-5D6E-409C-BE32-E72D297353CC}">
              <c16:uniqueId val="{00000014-0C29-4A25-823C-812DEFD29ACC}"/>
            </c:ext>
          </c:extLst>
        </c:ser>
        <c:ser>
          <c:idx val="59"/>
          <c:order val="59"/>
          <c:tx>
            <c:strRef>
              <c:f>Sheet1!$A$61</c:f>
              <c:strCache>
                <c:ptCount val="1"/>
                <c:pt idx="0">
                  <c:v>_IKEN</c:v>
                </c:pt>
              </c:strCache>
            </c:strRef>
          </c:tx>
          <c:spPr>
            <a:solidFill>
              <a:schemeClr val="accent6">
                <a:alpha val="75000"/>
              </a:schemeClr>
            </a:solidFill>
            <a:ln w="25400">
              <a:noFill/>
            </a:ln>
            <a:effectLst/>
          </c:spPr>
          <c:invertIfNegative val="0"/>
          <c:xVal>
            <c:numRef>
              <c:f>Sheet1!$B$61</c:f>
              <c:numCache>
                <c:formatCode>0.0</c:formatCode>
                <c:ptCount val="1"/>
                <c:pt idx="0">
                  <c:v>64.502619999999993</c:v>
                </c:pt>
              </c:numCache>
            </c:numRef>
          </c:xVal>
          <c:yVal>
            <c:numRef>
              <c:f>Sheet1!$C$61</c:f>
              <c:numCache>
                <c:formatCode>0.0</c:formatCode>
                <c:ptCount val="1"/>
                <c:pt idx="0">
                  <c:v>41.996780000000001</c:v>
                </c:pt>
              </c:numCache>
            </c:numRef>
          </c:yVal>
          <c:bubbleSize>
            <c:numRef>
              <c:f>Sheet1!$D$61</c:f>
              <c:numCache>
                <c:formatCode>General</c:formatCode>
                <c:ptCount val="1"/>
                <c:pt idx="0">
                  <c:v>75.923860000000005</c:v>
                </c:pt>
              </c:numCache>
            </c:numRef>
          </c:bubbleSize>
          <c:bubble3D val="0"/>
          <c:extLst>
            <c:ext xmlns:c16="http://schemas.microsoft.com/office/drawing/2014/chart" uri="{C3380CC4-5D6E-409C-BE32-E72D297353CC}">
              <c16:uniqueId val="{00000015-0C29-4A25-823C-812DEFD29ACC}"/>
            </c:ext>
          </c:extLst>
        </c:ser>
        <c:ser>
          <c:idx val="60"/>
          <c:order val="60"/>
          <c:tx>
            <c:strRef>
              <c:f>Sheet1!$A$62</c:f>
              <c:strCache>
                <c:ptCount val="1"/>
                <c:pt idx="0">
                  <c:v>_ILUX</c:v>
                </c:pt>
              </c:strCache>
            </c:strRef>
          </c:tx>
          <c:spPr>
            <a:solidFill>
              <a:schemeClr val="accent1">
                <a:lumMod val="60000"/>
                <a:alpha val="75000"/>
              </a:schemeClr>
            </a:solidFill>
            <a:ln w="25400">
              <a:noFill/>
            </a:ln>
            <a:effectLst/>
          </c:spPr>
          <c:invertIfNegative val="0"/>
          <c:xVal>
            <c:numRef>
              <c:f>Sheet1!$B$62</c:f>
              <c:numCache>
                <c:formatCode>0.0</c:formatCode>
                <c:ptCount val="1"/>
                <c:pt idx="0">
                  <c:v>20.163160000000001</c:v>
                </c:pt>
              </c:numCache>
            </c:numRef>
          </c:xVal>
          <c:yVal>
            <c:numRef>
              <c:f>Sheet1!$C$62</c:f>
              <c:numCache>
                <c:formatCode>0.0</c:formatCode>
                <c:ptCount val="1"/>
                <c:pt idx="0">
                  <c:v>226.61179999999999</c:v>
                </c:pt>
              </c:numCache>
            </c:numRef>
          </c:yVal>
          <c:bubbleSize>
            <c:numRef>
              <c:f>Sheet1!$D$62</c:f>
              <c:numCache>
                <c:formatCode>General</c:formatCode>
                <c:ptCount val="1"/>
                <c:pt idx="0">
                  <c:v>70.841669999999993</c:v>
                </c:pt>
              </c:numCache>
            </c:numRef>
          </c:bubbleSize>
          <c:bubble3D val="0"/>
          <c:extLst>
            <c:ext xmlns:c16="http://schemas.microsoft.com/office/drawing/2014/chart" uri="{C3380CC4-5D6E-409C-BE32-E72D297353CC}">
              <c16:uniqueId val="{00000016-0C29-4A25-823C-812DEFD29ACC}"/>
            </c:ext>
          </c:extLst>
        </c:ser>
        <c:ser>
          <c:idx val="61"/>
          <c:order val="61"/>
          <c:tx>
            <c:strRef>
              <c:f>Sheet1!$A$63</c:f>
              <c:strCache>
                <c:ptCount val="1"/>
                <c:pt idx="0">
                  <c:v>_IBGR</c:v>
                </c:pt>
              </c:strCache>
            </c:strRef>
          </c:tx>
          <c:spPr>
            <a:solidFill>
              <a:schemeClr val="accent2">
                <a:lumMod val="60000"/>
                <a:alpha val="75000"/>
              </a:schemeClr>
            </a:solidFill>
            <a:ln w="25400">
              <a:noFill/>
            </a:ln>
            <a:effectLst/>
          </c:spPr>
          <c:invertIfNegative val="0"/>
          <c:dPt>
            <c:idx val="0"/>
            <c:invertIfNegative val="0"/>
            <c:bubble3D val="0"/>
            <c:spPr>
              <a:solidFill>
                <a:schemeClr val="accent2">
                  <a:lumMod val="60000"/>
                  <a:alpha val="75000"/>
                </a:schemeClr>
              </a:solidFill>
              <a:ln w="25400">
                <a:noFill/>
              </a:ln>
              <a:effectLst/>
            </c:spPr>
            <c:extLst>
              <c:ext xmlns:c16="http://schemas.microsoft.com/office/drawing/2014/chart" uri="{C3380CC4-5D6E-409C-BE32-E72D297353CC}">
                <c16:uniqueId val="{00000003-256B-4B78-95E1-0C8D4D62A638}"/>
              </c:ext>
            </c:extLst>
          </c:dPt>
          <c:xVal>
            <c:numRef>
              <c:f>Sheet1!$B$63</c:f>
              <c:numCache>
                <c:formatCode>0.0</c:formatCode>
                <c:ptCount val="1"/>
                <c:pt idx="0">
                  <c:v>20.66517</c:v>
                </c:pt>
              </c:numCache>
            </c:numRef>
          </c:xVal>
          <c:yVal>
            <c:numRef>
              <c:f>Sheet1!$C$63</c:f>
              <c:numCache>
                <c:formatCode>0.0</c:formatCode>
                <c:ptCount val="1"/>
                <c:pt idx="0">
                  <c:v>292.64940000000001</c:v>
                </c:pt>
              </c:numCache>
            </c:numRef>
          </c:yVal>
          <c:bubbleSize>
            <c:numRef>
              <c:f>Sheet1!$D$63</c:f>
              <c:numCache>
                <c:formatCode>General</c:formatCode>
                <c:ptCount val="1"/>
                <c:pt idx="0">
                  <c:v>64.446520000000007</c:v>
                </c:pt>
              </c:numCache>
            </c:numRef>
          </c:bubbleSize>
          <c:bubble3D val="0"/>
          <c:extLst>
            <c:ext xmlns:c16="http://schemas.microsoft.com/office/drawing/2014/chart" uri="{C3380CC4-5D6E-409C-BE32-E72D297353CC}">
              <c16:uniqueId val="{00000017-0C29-4A25-823C-812DEFD29ACC}"/>
            </c:ext>
          </c:extLst>
        </c:ser>
        <c:ser>
          <c:idx val="62"/>
          <c:order val="62"/>
          <c:tx>
            <c:strRef>
              <c:f>Sheet1!$A$64</c:f>
              <c:strCache>
                <c:ptCount val="1"/>
                <c:pt idx="0">
                  <c:v>_IHRV</c:v>
                </c:pt>
              </c:strCache>
            </c:strRef>
          </c:tx>
          <c:spPr>
            <a:solidFill>
              <a:schemeClr val="accent3">
                <a:lumMod val="60000"/>
                <a:alpha val="75000"/>
              </a:schemeClr>
            </a:solidFill>
            <a:ln w="25400">
              <a:noFill/>
            </a:ln>
            <a:effectLst/>
          </c:spPr>
          <c:invertIfNegative val="0"/>
          <c:xVal>
            <c:numRef>
              <c:f>Sheet1!$B$64</c:f>
              <c:numCache>
                <c:formatCode>0.0</c:formatCode>
                <c:ptCount val="1"/>
                <c:pt idx="0">
                  <c:v>73.061689999999999</c:v>
                </c:pt>
              </c:numCache>
            </c:numRef>
          </c:xVal>
          <c:yVal>
            <c:numRef>
              <c:f>Sheet1!$C$64</c:f>
              <c:numCache>
                <c:formatCode>0.0</c:formatCode>
                <c:ptCount val="1"/>
                <c:pt idx="0">
                  <c:v>188.51070000000001</c:v>
                </c:pt>
              </c:numCache>
            </c:numRef>
          </c:yVal>
          <c:bubbleSize>
            <c:numRef>
              <c:f>Sheet1!$D$64</c:f>
              <c:numCache>
                <c:formatCode>General</c:formatCode>
                <c:ptCount val="1"/>
                <c:pt idx="0">
                  <c:v>64.185239999999993</c:v>
                </c:pt>
              </c:numCache>
            </c:numRef>
          </c:bubbleSize>
          <c:bubble3D val="0"/>
          <c:extLst>
            <c:ext xmlns:c16="http://schemas.microsoft.com/office/drawing/2014/chart" uri="{C3380CC4-5D6E-409C-BE32-E72D297353CC}">
              <c16:uniqueId val="{00000002-E632-4577-97BD-EFBF9A4BAEBF}"/>
            </c:ext>
          </c:extLst>
        </c:ser>
        <c:ser>
          <c:idx val="63"/>
          <c:order val="63"/>
          <c:tx>
            <c:strRef>
              <c:f>Sheet1!$A$65</c:f>
              <c:strCache>
                <c:ptCount val="1"/>
                <c:pt idx="0">
                  <c:v>_ITZA</c:v>
                </c:pt>
              </c:strCache>
            </c:strRef>
          </c:tx>
          <c:spPr>
            <a:solidFill>
              <a:schemeClr val="accent4">
                <a:lumMod val="60000"/>
                <a:alpha val="75000"/>
              </a:schemeClr>
            </a:solidFill>
            <a:ln w="25400">
              <a:noFill/>
            </a:ln>
            <a:effectLst/>
          </c:spPr>
          <c:invertIfNegative val="0"/>
          <c:xVal>
            <c:numRef>
              <c:f>Sheet1!$B$65</c:f>
              <c:numCache>
                <c:formatCode>0.0</c:formatCode>
                <c:ptCount val="1"/>
                <c:pt idx="0">
                  <c:v>37.64866</c:v>
                </c:pt>
              </c:numCache>
            </c:numRef>
          </c:xVal>
          <c:yVal>
            <c:numRef>
              <c:f>Sheet1!$C$65</c:f>
              <c:numCache>
                <c:formatCode>0.0</c:formatCode>
                <c:ptCount val="1"/>
                <c:pt idx="0">
                  <c:v>300.97500000000002</c:v>
                </c:pt>
              </c:numCache>
            </c:numRef>
          </c:yVal>
          <c:bubbleSize>
            <c:numRef>
              <c:f>Sheet1!$D$65</c:f>
              <c:numCache>
                <c:formatCode>General</c:formatCode>
                <c:ptCount val="1"/>
                <c:pt idx="0">
                  <c:v>64.165239999999997</c:v>
                </c:pt>
              </c:numCache>
            </c:numRef>
          </c:bubbleSize>
          <c:bubble3D val="0"/>
          <c:extLst>
            <c:ext xmlns:c16="http://schemas.microsoft.com/office/drawing/2014/chart" uri="{C3380CC4-5D6E-409C-BE32-E72D297353CC}">
              <c16:uniqueId val="{00000004-E632-4577-97BD-EFBF9A4BAEBF}"/>
            </c:ext>
          </c:extLst>
        </c:ser>
        <c:ser>
          <c:idx val="64"/>
          <c:order val="64"/>
          <c:tx>
            <c:strRef>
              <c:f>Sheet1!$A$66</c:f>
              <c:strCache>
                <c:ptCount val="1"/>
                <c:pt idx="0">
                  <c:v>_IURY</c:v>
                </c:pt>
              </c:strCache>
            </c:strRef>
          </c:tx>
          <c:spPr>
            <a:solidFill>
              <a:schemeClr val="accent5">
                <a:lumMod val="60000"/>
                <a:alpha val="75000"/>
              </a:schemeClr>
            </a:solidFill>
            <a:ln w="25400">
              <a:noFill/>
            </a:ln>
            <a:effectLst/>
          </c:spPr>
          <c:invertIfNegative val="0"/>
          <c:xVal>
            <c:numRef>
              <c:f>Sheet1!$B$66</c:f>
              <c:numCache>
                <c:formatCode>0.0</c:formatCode>
                <c:ptCount val="1"/>
                <c:pt idx="0">
                  <c:v>75.303290000000004</c:v>
                </c:pt>
              </c:numCache>
            </c:numRef>
          </c:xVal>
          <c:yVal>
            <c:numRef>
              <c:f>Sheet1!$C$66</c:f>
              <c:numCache>
                <c:formatCode>0.0</c:formatCode>
                <c:ptCount val="1"/>
                <c:pt idx="0">
                  <c:v>217.13480000000001</c:v>
                </c:pt>
              </c:numCache>
            </c:numRef>
          </c:yVal>
          <c:bubbleSize>
            <c:numRef>
              <c:f>Sheet1!$D$66</c:f>
              <c:numCache>
                <c:formatCode>General</c:formatCode>
                <c:ptCount val="1"/>
                <c:pt idx="0">
                  <c:v>58.159080000000003</c:v>
                </c:pt>
              </c:numCache>
            </c:numRef>
          </c:bubbleSize>
          <c:bubble3D val="0"/>
          <c:extLst>
            <c:ext xmlns:c16="http://schemas.microsoft.com/office/drawing/2014/chart" uri="{C3380CC4-5D6E-409C-BE32-E72D297353CC}">
              <c16:uniqueId val="{00000005-E632-4577-97BD-EFBF9A4BAEBF}"/>
            </c:ext>
          </c:extLst>
        </c:ser>
        <c:ser>
          <c:idx val="65"/>
          <c:order val="65"/>
          <c:tx>
            <c:strRef>
              <c:f>Sheet1!$A$67</c:f>
              <c:strCache>
                <c:ptCount val="1"/>
                <c:pt idx="0">
                  <c:v>_ISVN</c:v>
                </c:pt>
              </c:strCache>
            </c:strRef>
          </c:tx>
          <c:spPr>
            <a:solidFill>
              <a:schemeClr val="accent6">
                <a:lumMod val="60000"/>
                <a:alpha val="75000"/>
              </a:schemeClr>
            </a:solidFill>
            <a:ln w="25400">
              <a:noFill/>
            </a:ln>
            <a:effectLst/>
          </c:spPr>
          <c:invertIfNegative val="0"/>
          <c:xVal>
            <c:numRef>
              <c:f>Sheet1!$B$67</c:f>
              <c:numCache>
                <c:formatCode>0.0</c:formatCode>
                <c:ptCount val="1"/>
                <c:pt idx="0">
                  <c:v>67.116299999999995</c:v>
                </c:pt>
              </c:numCache>
            </c:numRef>
          </c:xVal>
          <c:yVal>
            <c:numRef>
              <c:f>Sheet1!$C$67</c:f>
              <c:numCache>
                <c:formatCode>0.0</c:formatCode>
                <c:ptCount val="1"/>
                <c:pt idx="0">
                  <c:v>231.95060000000001</c:v>
                </c:pt>
              </c:numCache>
            </c:numRef>
          </c:yVal>
          <c:bubbleSize>
            <c:numRef>
              <c:f>Sheet1!$D$67</c:f>
              <c:numCache>
                <c:formatCode>General</c:formatCode>
                <c:ptCount val="1"/>
                <c:pt idx="0">
                  <c:v>54.395299999999999</c:v>
                </c:pt>
              </c:numCache>
            </c:numRef>
          </c:bubbleSize>
          <c:bubble3D val="0"/>
          <c:extLst>
            <c:ext xmlns:c16="http://schemas.microsoft.com/office/drawing/2014/chart" uri="{C3380CC4-5D6E-409C-BE32-E72D297353CC}">
              <c16:uniqueId val="{00000006-E632-4577-97BD-EFBF9A4BAEBF}"/>
            </c:ext>
          </c:extLst>
        </c:ser>
        <c:ser>
          <c:idx val="66"/>
          <c:order val="66"/>
          <c:tx>
            <c:strRef>
              <c:f>Sheet1!$A$68</c:f>
              <c:strCache>
                <c:ptCount val="1"/>
                <c:pt idx="0">
                  <c:v>_ILTU</c:v>
                </c:pt>
              </c:strCache>
            </c:strRef>
          </c:tx>
          <c:spPr>
            <a:solidFill>
              <a:schemeClr val="accent1">
                <a:lumMod val="80000"/>
                <a:lumOff val="20000"/>
                <a:alpha val="75000"/>
              </a:schemeClr>
            </a:solidFill>
            <a:ln w="25400">
              <a:noFill/>
            </a:ln>
            <a:effectLst/>
          </c:spPr>
          <c:invertIfNegative val="0"/>
          <c:xVal>
            <c:numRef>
              <c:f>Sheet1!$B$68</c:f>
              <c:numCache>
                <c:formatCode>0.0</c:formatCode>
                <c:ptCount val="1"/>
                <c:pt idx="0">
                  <c:v>36.888269999999999</c:v>
                </c:pt>
              </c:numCache>
            </c:numRef>
          </c:xVal>
          <c:yVal>
            <c:numRef>
              <c:f>Sheet1!$C$68</c:f>
              <c:numCache>
                <c:formatCode>0.0</c:formatCode>
                <c:ptCount val="1"/>
                <c:pt idx="0">
                  <c:v>150.31</c:v>
                </c:pt>
              </c:numCache>
            </c:numRef>
          </c:yVal>
          <c:bubbleSize>
            <c:numRef>
              <c:f>Sheet1!$D$68</c:f>
              <c:numCache>
                <c:formatCode>General</c:formatCode>
                <c:ptCount val="1"/>
                <c:pt idx="0">
                  <c:v>52.066569999999999</c:v>
                </c:pt>
              </c:numCache>
            </c:numRef>
          </c:bubbleSize>
          <c:bubble3D val="0"/>
          <c:extLst>
            <c:ext xmlns:c16="http://schemas.microsoft.com/office/drawing/2014/chart" uri="{C3380CC4-5D6E-409C-BE32-E72D297353CC}">
              <c16:uniqueId val="{00000007-E632-4577-97BD-EFBF9A4BAEBF}"/>
            </c:ext>
          </c:extLst>
        </c:ser>
        <c:ser>
          <c:idx val="67"/>
          <c:order val="67"/>
          <c:tx>
            <c:strRef>
              <c:f>Sheet1!$A$69</c:f>
              <c:strCache>
                <c:ptCount val="1"/>
                <c:pt idx="0">
                  <c:v>_ILBN</c:v>
                </c:pt>
              </c:strCache>
            </c:strRef>
          </c:tx>
          <c:spPr>
            <a:solidFill>
              <a:schemeClr val="accent2">
                <a:lumMod val="80000"/>
                <a:lumOff val="20000"/>
                <a:alpha val="75000"/>
              </a:schemeClr>
            </a:solidFill>
            <a:ln w="25400">
              <a:noFill/>
            </a:ln>
            <a:effectLst/>
          </c:spPr>
          <c:invertIfNegative val="0"/>
          <c:xVal>
            <c:numRef>
              <c:f>Sheet1!$B$69</c:f>
              <c:numCache>
                <c:formatCode>0.0</c:formatCode>
                <c:ptCount val="1"/>
                <c:pt idx="0">
                  <c:v>150.37110000000001</c:v>
                </c:pt>
              </c:numCache>
            </c:numRef>
          </c:xVal>
          <c:yVal>
            <c:numRef>
              <c:f>Sheet1!$C$69</c:f>
              <c:numCache>
                <c:formatCode>0.0</c:formatCode>
                <c:ptCount val="1"/>
                <c:pt idx="0">
                  <c:v>0</c:v>
                </c:pt>
              </c:numCache>
            </c:numRef>
          </c:yVal>
          <c:bubbleSize>
            <c:numRef>
              <c:f>Sheet1!$D$69</c:f>
              <c:numCache>
                <c:formatCode>General</c:formatCode>
                <c:ptCount val="1"/>
                <c:pt idx="0">
                  <c:v>47.670400000000001</c:v>
                </c:pt>
              </c:numCache>
            </c:numRef>
          </c:bubbleSize>
          <c:bubble3D val="0"/>
          <c:extLst>
            <c:ext xmlns:c16="http://schemas.microsoft.com/office/drawing/2014/chart" uri="{C3380CC4-5D6E-409C-BE32-E72D297353CC}">
              <c16:uniqueId val="{00000008-E632-4577-97BD-EFBF9A4BAEBF}"/>
            </c:ext>
          </c:extLst>
        </c:ser>
        <c:ser>
          <c:idx val="68"/>
          <c:order val="68"/>
          <c:tx>
            <c:strRef>
              <c:f>Sheet1!$A$70</c:f>
              <c:strCache>
                <c:ptCount val="1"/>
                <c:pt idx="0">
                  <c:v>_IBHR</c:v>
                </c:pt>
              </c:strCache>
            </c:strRef>
          </c:tx>
          <c:spPr>
            <a:solidFill>
              <a:schemeClr val="accent3">
                <a:lumMod val="80000"/>
                <a:lumOff val="20000"/>
                <a:alpha val="75000"/>
              </a:schemeClr>
            </a:solidFill>
            <a:ln w="25400">
              <a:noFill/>
            </a:ln>
            <a:effectLst/>
          </c:spPr>
          <c:invertIfNegative val="0"/>
          <c:xVal>
            <c:numRef>
              <c:f>Sheet1!$B$70</c:f>
              <c:numCache>
                <c:formatCode>0.0</c:formatCode>
                <c:ptCount val="1"/>
                <c:pt idx="0">
                  <c:v>113.4294</c:v>
                </c:pt>
              </c:numCache>
            </c:numRef>
          </c:xVal>
          <c:yVal>
            <c:numRef>
              <c:f>Sheet1!$C$70</c:f>
              <c:numCache>
                <c:formatCode>0.0</c:formatCode>
                <c:ptCount val="1"/>
                <c:pt idx="0">
                  <c:v>0</c:v>
                </c:pt>
              </c:numCache>
            </c:numRef>
          </c:yVal>
          <c:bubbleSize>
            <c:numRef>
              <c:f>Sheet1!$D$70</c:f>
              <c:numCache>
                <c:formatCode>General</c:formatCode>
                <c:ptCount val="1"/>
                <c:pt idx="0">
                  <c:v>38.254890000000003</c:v>
                </c:pt>
              </c:numCache>
            </c:numRef>
          </c:bubbleSize>
          <c:bubble3D val="0"/>
          <c:extLst>
            <c:ext xmlns:c16="http://schemas.microsoft.com/office/drawing/2014/chart" uri="{C3380CC4-5D6E-409C-BE32-E72D297353CC}">
              <c16:uniqueId val="{00000009-E632-4577-97BD-EFBF9A4BAEBF}"/>
            </c:ext>
          </c:extLst>
        </c:ser>
        <c:ser>
          <c:idx val="69"/>
          <c:order val="69"/>
          <c:tx>
            <c:strRef>
              <c:f>Sheet1!$A$71</c:f>
              <c:strCache>
                <c:ptCount val="1"/>
                <c:pt idx="0">
                  <c:v>_IJOR</c:v>
                </c:pt>
              </c:strCache>
            </c:strRef>
          </c:tx>
          <c:spPr>
            <a:solidFill>
              <a:schemeClr val="accent4">
                <a:lumMod val="80000"/>
                <a:lumOff val="20000"/>
                <a:alpha val="75000"/>
              </a:schemeClr>
            </a:solidFill>
            <a:ln w="25400">
              <a:noFill/>
            </a:ln>
            <a:effectLst/>
          </c:spPr>
          <c:invertIfNegative val="0"/>
          <c:xVal>
            <c:numRef>
              <c:f>Sheet1!$B$71</c:f>
              <c:numCache>
                <c:formatCode>0.0</c:formatCode>
                <c:ptCount val="1"/>
                <c:pt idx="0">
                  <c:v>96.788110000000003</c:v>
                </c:pt>
              </c:numCache>
            </c:numRef>
          </c:xVal>
          <c:yVal>
            <c:numRef>
              <c:f>Sheet1!$C$71</c:f>
              <c:numCache>
                <c:formatCode>0.0</c:formatCode>
                <c:ptCount val="1"/>
                <c:pt idx="0">
                  <c:v>75.871589999999998</c:v>
                </c:pt>
              </c:numCache>
            </c:numRef>
          </c:yVal>
          <c:bubbleSize>
            <c:numRef>
              <c:f>Sheet1!$D$71</c:f>
              <c:numCache>
                <c:formatCode>General</c:formatCode>
                <c:ptCount val="1"/>
                <c:pt idx="0">
                  <c:v>36.282339999999998</c:v>
                </c:pt>
              </c:numCache>
            </c:numRef>
          </c:bubbleSize>
          <c:bubble3D val="0"/>
          <c:extLst>
            <c:ext xmlns:c16="http://schemas.microsoft.com/office/drawing/2014/chart" uri="{C3380CC4-5D6E-409C-BE32-E72D297353CC}">
              <c16:uniqueId val="{0000000A-E632-4577-97BD-EFBF9A4BAEBF}"/>
            </c:ext>
          </c:extLst>
        </c:ser>
        <c:ser>
          <c:idx val="70"/>
          <c:order val="70"/>
          <c:tx>
            <c:strRef>
              <c:f>Sheet1!$A$72</c:f>
              <c:strCache>
                <c:ptCount val="1"/>
                <c:pt idx="0">
                  <c:v>_ILVA</c:v>
                </c:pt>
              </c:strCache>
            </c:strRef>
          </c:tx>
          <c:spPr>
            <a:solidFill>
              <a:schemeClr val="accent5">
                <a:lumMod val="80000"/>
                <a:lumOff val="20000"/>
                <a:alpha val="75000"/>
              </a:schemeClr>
            </a:solidFill>
            <a:ln w="25400">
              <a:noFill/>
            </a:ln>
            <a:effectLst/>
          </c:spPr>
          <c:invertIfNegative val="0"/>
          <c:xVal>
            <c:numRef>
              <c:f>Sheet1!$B$72</c:f>
              <c:numCache>
                <c:formatCode>0.0</c:formatCode>
                <c:ptCount val="1"/>
                <c:pt idx="0">
                  <c:v>38.040030000000002</c:v>
                </c:pt>
              </c:numCache>
            </c:numRef>
          </c:xVal>
          <c:yVal>
            <c:numRef>
              <c:f>Sheet1!$C$72</c:f>
              <c:numCache>
                <c:formatCode>0.0</c:formatCode>
                <c:ptCount val="1"/>
                <c:pt idx="0">
                  <c:v>160.40600000000001</c:v>
                </c:pt>
              </c:numCache>
            </c:numRef>
          </c:yVal>
          <c:bubbleSize>
            <c:numRef>
              <c:f>Sheet1!$D$72</c:f>
              <c:numCache>
                <c:formatCode>General</c:formatCode>
                <c:ptCount val="1"/>
                <c:pt idx="0">
                  <c:v>32.630429999999997</c:v>
                </c:pt>
              </c:numCache>
            </c:numRef>
          </c:bubbleSize>
          <c:bubble3D val="0"/>
          <c:extLst>
            <c:ext xmlns:c16="http://schemas.microsoft.com/office/drawing/2014/chart" uri="{C3380CC4-5D6E-409C-BE32-E72D297353CC}">
              <c16:uniqueId val="{0000000B-E632-4577-97BD-EFBF9A4BAEBF}"/>
            </c:ext>
          </c:extLst>
        </c:ser>
        <c:ser>
          <c:idx val="71"/>
          <c:order val="71"/>
          <c:tx>
            <c:strRef>
              <c:f>Sheet1!$A$73</c:f>
              <c:strCache>
                <c:ptCount val="1"/>
                <c:pt idx="0">
                  <c:v>_ICYP</c:v>
                </c:pt>
              </c:strCache>
            </c:strRef>
          </c:tx>
          <c:spPr>
            <a:solidFill>
              <a:schemeClr val="accent6">
                <a:lumMod val="80000"/>
                <a:lumOff val="20000"/>
                <a:alpha val="75000"/>
              </a:schemeClr>
            </a:solidFill>
            <a:ln w="25400">
              <a:noFill/>
            </a:ln>
            <a:effectLst/>
          </c:spPr>
          <c:invertIfNegative val="0"/>
          <c:xVal>
            <c:numRef>
              <c:f>Sheet1!$B$73</c:f>
              <c:numCache>
                <c:formatCode>0.0</c:formatCode>
                <c:ptCount val="1"/>
                <c:pt idx="0">
                  <c:v>95.573049999999995</c:v>
                </c:pt>
              </c:numCache>
            </c:numRef>
          </c:xVal>
          <c:yVal>
            <c:numRef>
              <c:f>Sheet1!$C$73</c:f>
              <c:numCache>
                <c:formatCode>0.0</c:formatCode>
                <c:ptCount val="1"/>
                <c:pt idx="0">
                  <c:v>232.5513</c:v>
                </c:pt>
              </c:numCache>
            </c:numRef>
          </c:yVal>
          <c:bubbleSize>
            <c:numRef>
              <c:f>Sheet1!$D$73</c:f>
              <c:numCache>
                <c:formatCode>General</c:formatCode>
                <c:ptCount val="1"/>
                <c:pt idx="0">
                  <c:v>28.47926</c:v>
                </c:pt>
              </c:numCache>
            </c:numRef>
          </c:bubbleSize>
          <c:bubble3D val="0"/>
          <c:extLst>
            <c:ext xmlns:c16="http://schemas.microsoft.com/office/drawing/2014/chart" uri="{C3380CC4-5D6E-409C-BE32-E72D297353CC}">
              <c16:uniqueId val="{0000000C-E632-4577-97BD-EFBF9A4BAEBF}"/>
            </c:ext>
          </c:extLst>
        </c:ser>
        <c:ser>
          <c:idx val="72"/>
          <c:order val="72"/>
          <c:tx>
            <c:strRef>
              <c:f>Sheet1!$A$74</c:f>
              <c:strCache>
                <c:ptCount val="1"/>
                <c:pt idx="0">
                  <c:v>_IEST</c:v>
                </c:pt>
              </c:strCache>
            </c:strRef>
          </c:tx>
          <c:spPr>
            <a:solidFill>
              <a:schemeClr val="accent1">
                <a:lumMod val="80000"/>
                <a:alpha val="75000"/>
              </a:schemeClr>
            </a:solidFill>
            <a:ln w="25400">
              <a:noFill/>
            </a:ln>
            <a:effectLst/>
          </c:spPr>
          <c:invertIfNegative val="0"/>
          <c:xVal>
            <c:numRef>
              <c:f>Sheet1!$B$74</c:f>
              <c:numCache>
                <c:formatCode>0.0</c:formatCode>
                <c:ptCount val="1"/>
                <c:pt idx="0">
                  <c:v>9.4223630000000007</c:v>
                </c:pt>
              </c:numCache>
            </c:numRef>
          </c:xVal>
          <c:yVal>
            <c:numRef>
              <c:f>Sheet1!$C$74</c:f>
              <c:numCache>
                <c:formatCode>0.0</c:formatCode>
                <c:ptCount val="1"/>
                <c:pt idx="0">
                  <c:v>259.77010000000001</c:v>
                </c:pt>
              </c:numCache>
            </c:numRef>
          </c:yVal>
          <c:bubbleSize>
            <c:numRef>
              <c:f>Sheet1!$D$74</c:f>
              <c:numCache>
                <c:formatCode>General</c:formatCode>
                <c:ptCount val="1"/>
                <c:pt idx="0">
                  <c:v>28.225149999999999</c:v>
                </c:pt>
              </c:numCache>
            </c:numRef>
          </c:bubbleSize>
          <c:bubble3D val="0"/>
          <c:extLst>
            <c:ext xmlns:c16="http://schemas.microsoft.com/office/drawing/2014/chart" uri="{C3380CC4-5D6E-409C-BE32-E72D297353CC}">
              <c16:uniqueId val="{0000000D-E632-4577-97BD-EFBF9A4BAEBF}"/>
            </c:ext>
          </c:extLst>
        </c:ser>
        <c:ser>
          <c:idx val="73"/>
          <c:order val="73"/>
          <c:tx>
            <c:strRef>
              <c:f>Sheet1!$A$75</c:f>
              <c:strCache>
                <c:ptCount val="1"/>
                <c:pt idx="0">
                  <c:v>_IKHM</c:v>
                </c:pt>
              </c:strCache>
            </c:strRef>
          </c:tx>
          <c:spPr>
            <a:solidFill>
              <a:schemeClr val="accent2">
                <a:lumMod val="80000"/>
                <a:alpha val="75000"/>
              </a:schemeClr>
            </a:solidFill>
            <a:ln w="25400">
              <a:noFill/>
            </a:ln>
            <a:effectLst/>
          </c:spPr>
          <c:invertIfNegative val="0"/>
          <c:xVal>
            <c:numRef>
              <c:f>Sheet1!$B$75</c:f>
              <c:numCache>
                <c:formatCode>0.0</c:formatCode>
                <c:ptCount val="1"/>
                <c:pt idx="0">
                  <c:v>30.886279999999999</c:v>
                </c:pt>
              </c:numCache>
            </c:numRef>
          </c:xVal>
          <c:yVal>
            <c:numRef>
              <c:f>Sheet1!$C$75</c:f>
              <c:numCache>
                <c:formatCode>0.0</c:formatCode>
                <c:ptCount val="1"/>
                <c:pt idx="0">
                  <c:v>313.02229999999997</c:v>
                </c:pt>
              </c:numCache>
            </c:numRef>
          </c:yVal>
          <c:bubbleSize>
            <c:numRef>
              <c:f>Sheet1!$D$75</c:f>
              <c:numCache>
                <c:formatCode>General</c:formatCode>
                <c:ptCount val="1"/>
                <c:pt idx="0">
                  <c:v>23.016999999999999</c:v>
                </c:pt>
              </c:numCache>
            </c:numRef>
          </c:bubbleSize>
          <c:bubble3D val="0"/>
          <c:extLst>
            <c:ext xmlns:c16="http://schemas.microsoft.com/office/drawing/2014/chart" uri="{C3380CC4-5D6E-409C-BE32-E72D297353CC}">
              <c16:uniqueId val="{0000000E-E632-4577-97BD-EFBF9A4BAEBF}"/>
            </c:ext>
          </c:extLst>
        </c:ser>
        <c:ser>
          <c:idx val="74"/>
          <c:order val="74"/>
          <c:tx>
            <c:strRef>
              <c:f>Sheet1!$A$76</c:f>
              <c:strCache>
                <c:ptCount val="1"/>
                <c:pt idx="0">
                  <c:v>_IBWA</c:v>
                </c:pt>
              </c:strCache>
            </c:strRef>
          </c:tx>
          <c:spPr>
            <a:solidFill>
              <a:schemeClr val="accent3">
                <a:lumMod val="80000"/>
                <a:alpha val="75000"/>
              </a:schemeClr>
            </a:solidFill>
            <a:ln w="25400">
              <a:noFill/>
            </a:ln>
            <a:effectLst/>
          </c:spPr>
          <c:invertIfNegative val="0"/>
          <c:xVal>
            <c:numRef>
              <c:f>Sheet1!$B$76</c:f>
              <c:numCache>
                <c:formatCode>0.0</c:formatCode>
                <c:ptCount val="1"/>
                <c:pt idx="0">
                  <c:v>12.80913</c:v>
                </c:pt>
              </c:numCache>
            </c:numRef>
          </c:xVal>
          <c:yVal>
            <c:numRef>
              <c:f>Sheet1!$C$76</c:f>
              <c:numCache>
                <c:formatCode>0.0</c:formatCode>
                <c:ptCount val="1"/>
                <c:pt idx="0">
                  <c:v>151.529</c:v>
                </c:pt>
              </c:numCache>
            </c:numRef>
          </c:yVal>
          <c:bubbleSize>
            <c:numRef>
              <c:f>Sheet1!$D$76</c:f>
              <c:numCache>
                <c:formatCode>General</c:formatCode>
                <c:ptCount val="1"/>
                <c:pt idx="0">
                  <c:v>19.55678</c:v>
                </c:pt>
              </c:numCache>
            </c:numRef>
          </c:bubbleSize>
          <c:bubble3D val="0"/>
          <c:extLst>
            <c:ext xmlns:c16="http://schemas.microsoft.com/office/drawing/2014/chart" uri="{C3380CC4-5D6E-409C-BE32-E72D297353CC}">
              <c16:uniqueId val="{0000000F-E632-4577-97BD-EFBF9A4BAEBF}"/>
            </c:ext>
          </c:extLst>
        </c:ser>
        <c:ser>
          <c:idx val="75"/>
          <c:order val="75"/>
          <c:tx>
            <c:strRef>
              <c:f>Sheet1!$A$77</c:f>
              <c:strCache>
                <c:ptCount val="1"/>
                <c:pt idx="0">
                  <c:v>_ILAO</c:v>
                </c:pt>
              </c:strCache>
            </c:strRef>
          </c:tx>
          <c:spPr>
            <a:solidFill>
              <a:schemeClr val="accent4">
                <a:lumMod val="80000"/>
                <a:alpha val="75000"/>
              </a:schemeClr>
            </a:solidFill>
            <a:ln w="25400">
              <a:noFill/>
            </a:ln>
            <a:effectLst/>
          </c:spPr>
          <c:invertIfNegative val="0"/>
          <c:xVal>
            <c:numRef>
              <c:f>Sheet1!$B$77</c:f>
              <c:numCache>
                <c:formatCode>0.0</c:formatCode>
                <c:ptCount val="1"/>
                <c:pt idx="0">
                  <c:v>50.599690000000002</c:v>
                </c:pt>
              </c:numCache>
            </c:numRef>
          </c:xVal>
          <c:yVal>
            <c:numRef>
              <c:f>Sheet1!$C$77</c:f>
              <c:numCache>
                <c:formatCode>0.0</c:formatCode>
                <c:ptCount val="1"/>
                <c:pt idx="0">
                  <c:v>216.84280000000001</c:v>
                </c:pt>
              </c:numCache>
            </c:numRef>
          </c:yVal>
          <c:bubbleSize>
            <c:numRef>
              <c:f>Sheet1!$D$77</c:f>
              <c:numCache>
                <c:formatCode>General</c:formatCode>
                <c:ptCount val="1"/>
                <c:pt idx="0">
                  <c:v>16.720079999999999</c:v>
                </c:pt>
              </c:numCache>
            </c:numRef>
          </c:bubbleSize>
          <c:bubble3D val="0"/>
          <c:extLst>
            <c:ext xmlns:c16="http://schemas.microsoft.com/office/drawing/2014/chart" uri="{C3380CC4-5D6E-409C-BE32-E72D297353CC}">
              <c16:uniqueId val="{00000010-E632-4577-97BD-EFBF9A4BAEBF}"/>
            </c:ext>
          </c:extLst>
        </c:ser>
        <c:ser>
          <c:idx val="76"/>
          <c:order val="76"/>
          <c:tx>
            <c:strRef>
              <c:f>Sheet1!$A$78</c:f>
              <c:strCache>
                <c:ptCount val="1"/>
                <c:pt idx="0">
                  <c:v>_IMLT</c:v>
                </c:pt>
              </c:strCache>
            </c:strRef>
          </c:tx>
          <c:spPr>
            <a:solidFill>
              <a:schemeClr val="accent5">
                <a:lumMod val="80000"/>
                <a:alpha val="75000"/>
              </a:schemeClr>
            </a:solidFill>
            <a:ln w="25400">
              <a:noFill/>
            </a:ln>
            <a:effectLst/>
          </c:spPr>
          <c:invertIfNegative val="0"/>
          <c:xVal>
            <c:numRef>
              <c:f>Sheet1!$B$78</c:f>
              <c:numCache>
                <c:formatCode>0.0</c:formatCode>
                <c:ptCount val="1"/>
                <c:pt idx="0">
                  <c:v>43.726100000000002</c:v>
                </c:pt>
              </c:numCache>
            </c:numRef>
          </c:xVal>
          <c:yVal>
            <c:numRef>
              <c:f>Sheet1!$C$78</c:f>
              <c:numCache>
                <c:formatCode>0.0</c:formatCode>
                <c:ptCount val="1"/>
                <c:pt idx="0">
                  <c:v>256.19760000000002</c:v>
                </c:pt>
              </c:numCache>
            </c:numRef>
          </c:yVal>
          <c:bubbleSize>
            <c:numRef>
              <c:f>Sheet1!$D$78</c:f>
              <c:numCache>
                <c:formatCode>General</c:formatCode>
                <c:ptCount val="1"/>
                <c:pt idx="0">
                  <c:v>14.394740000000001</c:v>
                </c:pt>
              </c:numCache>
            </c:numRef>
          </c:bubbleSize>
          <c:bubble3D val="0"/>
          <c:extLst>
            <c:ext xmlns:c16="http://schemas.microsoft.com/office/drawing/2014/chart" uri="{C3380CC4-5D6E-409C-BE32-E72D297353CC}">
              <c16:uniqueId val="{00000011-E632-4577-97BD-EFBF9A4BAEBF}"/>
            </c:ext>
          </c:extLst>
        </c:ser>
        <c:dLbls>
          <c:showLegendKey val="0"/>
          <c:showVal val="0"/>
          <c:showCatName val="0"/>
          <c:showSerName val="0"/>
          <c:showPercent val="0"/>
          <c:showBubbleSize val="0"/>
        </c:dLbls>
        <c:bubbleScale val="100"/>
        <c:showNegBubbles val="0"/>
        <c:axId val="194171023"/>
        <c:axId val="194161455"/>
      </c:bubbleChart>
      <c:valAx>
        <c:axId val="194171023"/>
        <c:scaling>
          <c:orientation val="minMax"/>
          <c:max val="250"/>
          <c:min val="0"/>
        </c:scaling>
        <c:delete val="0"/>
        <c:axPos val="b"/>
        <c:majorGridlines>
          <c:spPr>
            <a:ln w="12700" cap="flat" cmpd="sng" algn="ctr">
              <a:solidFill>
                <a:srgbClr val="91969B"/>
              </a:solidFill>
              <a:round/>
            </a:ln>
            <a:effectLst/>
          </c:spPr>
        </c:majorGridlines>
        <c:numFmt formatCode="0" sourceLinked="0"/>
        <c:majorTickMark val="cross"/>
        <c:minorTickMark val="none"/>
        <c:tickLblPos val="low"/>
        <c:spPr>
          <a:noFill/>
          <a:ln w="12700" cap="flat" cmpd="sng" algn="ctr">
            <a:solidFill>
              <a:srgbClr val="464B50"/>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194161455"/>
        <c:crossesAt val="-50"/>
        <c:crossBetween val="midCat"/>
      </c:valAx>
      <c:valAx>
        <c:axId val="194161455"/>
        <c:scaling>
          <c:orientation val="minMax"/>
          <c:max val="450"/>
          <c:min val="-50"/>
        </c:scaling>
        <c:delete val="0"/>
        <c:axPos val="l"/>
        <c:majorGridlines>
          <c:spPr>
            <a:ln w="12700" cap="flat" cmpd="sng" algn="ctr">
              <a:solidFill>
                <a:srgbClr val="91969B"/>
              </a:solidFill>
              <a:round/>
            </a:ln>
            <a:effectLst/>
          </c:spPr>
        </c:majorGridlines>
        <c:numFmt formatCode="0" sourceLinked="0"/>
        <c:majorTickMark val="cross"/>
        <c:minorTickMark val="none"/>
        <c:tickLblPos val="nextTo"/>
        <c:spPr>
          <a:noFill/>
          <a:ln w="12700" cap="flat" cmpd="sng" algn="ctr">
            <a:solidFill>
              <a:srgbClr val="464B50"/>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194171023"/>
        <c:crosses val="autoZero"/>
        <c:crossBetween val="midCat"/>
        <c:majorUnit val="50"/>
      </c:valAx>
      <c:spPr>
        <a:noFill/>
        <a:ln w="12700">
          <a:solidFill>
            <a:srgbClr val="464B5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Sheet1!$B$1:$M$1</cx:f>
        <cx:lvl ptCount="12">
          <cx:pt idx="0">Loans/loan guarantees for large businesses/gov'ts</cx:pt>
          <cx:pt idx="1">Small business loans/grants</cx:pt>
          <cx:pt idx="2">One-time checks</cx:pt>
          <cx:pt idx="3">Business tax cuts</cx:pt>
          <cx:pt idx="4">UI Benefits</cx:pt>
          <cx:pt idx="5">Health-related spending</cx:pt>
          <cx:pt idx="6">Aid to states</cx:pt>
          <cx:pt idx="7">Grants to transportation providers/industries</cx:pt>
          <cx:pt idx="8">FEMA</cx:pt>
          <cx:pt idx="9">Safety nets</cx:pt>
          <cx:pt idx="10">Education spending</cx:pt>
          <cx:pt idx="11">Other</cx:pt>
        </cx:lvl>
      </cx:strDim>
      <cx:numDim type="size">
        <cx:f dir="row">Sheet1!$B$2:$M$2</cx:f>
        <cx:lvl ptCount="12" formatCode="General">
          <cx:pt idx="0">510</cx:pt>
          <cx:pt idx="1">377</cx:pt>
          <cx:pt idx="2">290</cx:pt>
          <cx:pt idx="3">280</cx:pt>
          <cx:pt idx="4">260</cx:pt>
          <cx:pt idx="5">180</cx:pt>
          <cx:pt idx="6">150</cx:pt>
          <cx:pt idx="7">72</cx:pt>
          <cx:pt idx="8">45</cx:pt>
          <cx:pt idx="9">42</cx:pt>
          <cx:pt idx="10">32</cx:pt>
          <cx:pt idx="11">25</cx:pt>
        </cx:lvl>
      </cx:numDim>
    </cx:data>
    <cx:data id="1">
      <cx:strDim type="cat">
        <cx:f dir="row">Sheet1!$B$1:$M$1</cx:f>
        <cx:lvl ptCount="12">
          <cx:pt idx="0">Loans/loan guarantees for large businesses/gov'ts</cx:pt>
          <cx:pt idx="1">Small business loans/grants</cx:pt>
          <cx:pt idx="2">One-time checks</cx:pt>
          <cx:pt idx="3">Business tax cuts</cx:pt>
          <cx:pt idx="4">UI Benefits</cx:pt>
          <cx:pt idx="5">Health-related spending</cx:pt>
          <cx:pt idx="6">Aid to states</cx:pt>
          <cx:pt idx="7">Grants to transportation providers/industries</cx:pt>
          <cx:pt idx="8">FEMA</cx:pt>
          <cx:pt idx="9">Safety nets</cx:pt>
          <cx:pt idx="10">Education spending</cx:pt>
          <cx:pt idx="11">Other</cx:pt>
        </cx:lvl>
      </cx:strDim>
      <cx:numDim type="size">
        <cx:f dir="row">Sheet1!$B$3:$M$3</cx:f>
        <cx:lvl ptCount="12" formatCode="General"/>
      </cx:numDim>
    </cx:data>
    <cx:data id="2">
      <cx:strDim type="cat">
        <cx:f dir="row">Sheet1!$B$1:$M$1</cx:f>
        <cx:lvl ptCount="12">
          <cx:pt idx="0">Loans/loan guarantees for large businesses/gov'ts</cx:pt>
          <cx:pt idx="1">Small business loans/grants</cx:pt>
          <cx:pt idx="2">One-time checks</cx:pt>
          <cx:pt idx="3">Business tax cuts</cx:pt>
          <cx:pt idx="4">UI Benefits</cx:pt>
          <cx:pt idx="5">Health-related spending</cx:pt>
          <cx:pt idx="6">Aid to states</cx:pt>
          <cx:pt idx="7">Grants to transportation providers/industries</cx:pt>
          <cx:pt idx="8">FEMA</cx:pt>
          <cx:pt idx="9">Safety nets</cx:pt>
          <cx:pt idx="10">Education spending</cx:pt>
          <cx:pt idx="11">Other</cx:pt>
        </cx:lvl>
      </cx:strDim>
      <cx:numDim type="size">
        <cx:f dir="row">Sheet1!$B$4:$M$4</cx:f>
        <cx:lvl ptCount="12" formatCode="General"/>
      </cx:numDim>
    </cx:data>
    <cx:data id="3">
      <cx:strDim type="cat">
        <cx:f dir="row">Sheet1!$B$1:$M$1</cx:f>
        <cx:lvl ptCount="12">
          <cx:pt idx="0">Loans/loan guarantees for large businesses/gov'ts</cx:pt>
          <cx:pt idx="1">Small business loans/grants</cx:pt>
          <cx:pt idx="2">One-time checks</cx:pt>
          <cx:pt idx="3">Business tax cuts</cx:pt>
          <cx:pt idx="4">UI Benefits</cx:pt>
          <cx:pt idx="5">Health-related spending</cx:pt>
          <cx:pt idx="6">Aid to states</cx:pt>
          <cx:pt idx="7">Grants to transportation providers/industries</cx:pt>
          <cx:pt idx="8">FEMA</cx:pt>
          <cx:pt idx="9">Safety nets</cx:pt>
          <cx:pt idx="10">Education spending</cx:pt>
          <cx:pt idx="11">Other</cx:pt>
        </cx:lvl>
      </cx:strDim>
      <cx:numDim type="size">
        <cx:f dir="row">Sheet1!$B$5:$M$5</cx:f>
        <cx:lvl ptCount="12" formatCode="General"/>
      </cx:numDim>
    </cx:data>
    <cx:data id="4">
      <cx:strDim type="cat">
        <cx:f dir="row">Sheet1!$B$1:$M$1</cx:f>
        <cx:lvl ptCount="12">
          <cx:pt idx="0">Loans/loan guarantees for large businesses/gov'ts</cx:pt>
          <cx:pt idx="1">Small business loans/grants</cx:pt>
          <cx:pt idx="2">One-time checks</cx:pt>
          <cx:pt idx="3">Business tax cuts</cx:pt>
          <cx:pt idx="4">UI Benefits</cx:pt>
          <cx:pt idx="5">Health-related spending</cx:pt>
          <cx:pt idx="6">Aid to states</cx:pt>
          <cx:pt idx="7">Grants to transportation providers/industries</cx:pt>
          <cx:pt idx="8">FEMA</cx:pt>
          <cx:pt idx="9">Safety nets</cx:pt>
          <cx:pt idx="10">Education spending</cx:pt>
          <cx:pt idx="11">Other</cx:pt>
        </cx:lvl>
      </cx:strDim>
      <cx:numDim type="size">
        <cx:f dir="row">Sheet1!$B$6:$M$6</cx:f>
        <cx:lvl ptCount="12" formatCode="General"/>
      </cx:numDim>
    </cx:data>
  </cx:chartData>
  <cx:chart>
    <cx:plotArea>
      <cx:plotAreaRegion>
        <cx:series layoutId="treemap" uniqueId="{295000F4-FE10-4F89-9D78-CA10DFBB874F}" formatIdx="0">
          <cx:tx>
            <cx:txData>
              <cx:f>Sheet1!$A$2</cx:f>
              <cx:v>GDP</cx:v>
            </cx:txData>
          </cx:tx>
          <cx:dataPt idx="6">
            <cx:spPr>
              <a:solidFill>
                <a:srgbClr val="008C95"/>
              </a:solidFill>
            </cx:spPr>
          </cx:dataPt>
          <cx:dataPt idx="7">
            <cx:spPr>
              <a:solidFill>
                <a:srgbClr val="BA0C2F"/>
              </a:solidFill>
            </cx:spPr>
          </cx:dataPt>
          <cx:dataPt idx="8">
            <cx:spPr>
              <a:solidFill>
                <a:srgbClr val="002E5D"/>
              </a:solidFill>
            </cx:spPr>
          </cx:dataPt>
          <cx:dataPt idx="9">
            <cx:spPr>
              <a:solidFill>
                <a:srgbClr val="009FDF"/>
              </a:solidFill>
            </cx:spPr>
          </cx:dataPt>
          <cx:dataPt idx="10">
            <cx:spPr>
              <a:solidFill>
                <a:srgbClr val="009775"/>
              </a:solidFill>
            </cx:spPr>
          </cx:dataPt>
          <cx:dataPt idx="11">
            <cx:spPr>
              <a:solidFill>
                <a:srgbClr val="53565A"/>
              </a:solidFill>
            </cx:spPr>
          </cx:dataPt>
          <cx:dataId val="0"/>
          <cx:layoutPr>
            <cx:parentLabelLayout val="overlapping"/>
          </cx:layoutPr>
        </cx:series>
        <cx:series layoutId="treemap" hidden="1" uniqueId="{957D69A2-67DD-479D-885C-E5DF78F0A4A5}" formatIdx="1">
          <cx:tx>
            <cx:txData>
              <cx:f>Sheet1!$A$3</cx:f>
              <cx:v/>
            </cx:txData>
          </cx:tx>
          <cx:dataLabels pos="inEnd">
            <cx:visibility seriesName="0" categoryName="1" value="0"/>
          </cx:dataLabels>
          <cx:dataId val="1"/>
          <cx:layoutPr>
            <cx:parentLabelLayout val="overlapping"/>
          </cx:layoutPr>
        </cx:series>
        <cx:series layoutId="treemap" hidden="1" uniqueId="{0F58DD77-99C8-4765-8C27-44EEA4E9FD76}" formatIdx="2">
          <cx:tx>
            <cx:txData>
              <cx:f>Sheet1!$A$4</cx:f>
              <cx:v/>
            </cx:txData>
          </cx:tx>
          <cx:dataLabels pos="inEnd">
            <cx:visibility seriesName="0" categoryName="1" value="0"/>
          </cx:dataLabels>
          <cx:dataId val="2"/>
          <cx:layoutPr>
            <cx:parentLabelLayout val="overlapping"/>
          </cx:layoutPr>
        </cx:series>
        <cx:series layoutId="treemap" hidden="1" uniqueId="{7F7419D7-2F42-4E45-8CE0-A49E0D9ABC6B}" formatIdx="3">
          <cx:tx>
            <cx:txData>
              <cx:f>Sheet1!$A$5</cx:f>
              <cx:v/>
            </cx:txData>
          </cx:tx>
          <cx:dataLabels pos="inEnd">
            <cx:visibility seriesName="0" categoryName="1" value="0"/>
          </cx:dataLabels>
          <cx:dataId val="3"/>
          <cx:layoutPr>
            <cx:parentLabelLayout val="overlapping"/>
          </cx:layoutPr>
        </cx:series>
        <cx:series layoutId="treemap" hidden="1" uniqueId="{BD05102B-73A7-4A27-B8D1-4C3FA8984F7A}" formatIdx="4">
          <cx:tx>
            <cx:txData>
              <cx:f>Sheet1!$A$6</cx:f>
              <cx:v/>
            </cx:txData>
          </cx:tx>
          <cx:dataLabels pos="inEnd">
            <cx:visibility seriesName="0" categoryName="1" value="0"/>
          </cx:dataLabels>
          <cx:dataId val="4"/>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0.82013</cdr:x>
      <cdr:y>0.1968</cdr:y>
    </cdr:from>
    <cdr:to>
      <cdr:x>0.92294</cdr:x>
      <cdr:y>0.1968</cdr:y>
    </cdr:to>
    <cdr:cxnSp macro="">
      <cdr:nvCxnSpPr>
        <cdr:cNvPr id="3" name="Straight Arrow Connector 2">
          <a:extLst xmlns:a="http://schemas.openxmlformats.org/drawingml/2006/main">
            <a:ext uri="{FF2B5EF4-FFF2-40B4-BE49-F238E27FC236}">
              <a16:creationId xmlns:a16="http://schemas.microsoft.com/office/drawing/2014/main" id="{6C4EC38F-A3AB-43CD-A0BE-2B1131579878}"/>
            </a:ext>
          </a:extLst>
        </cdr:cNvPr>
        <cdr:cNvCxnSpPr/>
      </cdr:nvCxnSpPr>
      <cdr:spPr>
        <a:xfrm xmlns:a="http://schemas.openxmlformats.org/drawingml/2006/main">
          <a:off x="9589167" y="874714"/>
          <a:ext cx="1202084" cy="0"/>
        </a:xfrm>
        <a:prstGeom xmlns:a="http://schemas.openxmlformats.org/drawingml/2006/main" prst="straightConnector1">
          <a:avLst/>
        </a:prstGeom>
        <a:ln xmlns:a="http://schemas.openxmlformats.org/drawingml/2006/main">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0.67936</cdr:x>
      <cdr:y>0.16594</cdr:y>
    </cdr:from>
    <cdr:to>
      <cdr:x>0.80247</cdr:x>
      <cdr:y>0.23518</cdr:y>
    </cdr:to>
    <cdr:sp macro="" textlink="">
      <cdr:nvSpPr>
        <cdr:cNvPr id="4" name="TextBox 3">
          <a:extLst xmlns:a="http://schemas.openxmlformats.org/drawingml/2006/main">
            <a:ext uri="{FF2B5EF4-FFF2-40B4-BE49-F238E27FC236}">
              <a16:creationId xmlns:a16="http://schemas.microsoft.com/office/drawing/2014/main" id="{309909D2-EA4E-4F73-882F-F44EE7EC94AB}"/>
            </a:ext>
          </a:extLst>
        </cdr:cNvPr>
        <cdr:cNvSpPr txBox="1"/>
      </cdr:nvSpPr>
      <cdr:spPr>
        <a:xfrm xmlns:a="http://schemas.openxmlformats.org/drawingml/2006/main">
          <a:off x="7943247" y="737554"/>
          <a:ext cx="1439497" cy="307777"/>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2000" dirty="0">
              <a:solidFill>
                <a:schemeClr val="bg2"/>
              </a:solidFill>
            </a:rPr>
            <a:t>April 4, 2020</a:t>
          </a:r>
        </a:p>
      </cdr:txBody>
    </cdr:sp>
  </cdr:relSizeAnchor>
</c:userShapes>
</file>

<file path=ppt/drawings/drawing2.xml><?xml version="1.0" encoding="utf-8"?>
<c:userShapes xmlns:c="http://schemas.openxmlformats.org/drawingml/2006/chart">
  <cdr:relSizeAnchor xmlns:cdr="http://schemas.openxmlformats.org/drawingml/2006/chartDrawing">
    <cdr:from>
      <cdr:x>0.39222</cdr:x>
      <cdr:y>0.08558</cdr:y>
    </cdr:from>
    <cdr:to>
      <cdr:x>0.53003</cdr:x>
      <cdr:y>0.15982</cdr:y>
    </cdr:to>
    <cdr:sp macro="" textlink="">
      <cdr:nvSpPr>
        <cdr:cNvPr id="2" name="TextBox 1">
          <a:extLst xmlns:a="http://schemas.openxmlformats.org/drawingml/2006/main">
            <a:ext uri="{FF2B5EF4-FFF2-40B4-BE49-F238E27FC236}">
              <a16:creationId xmlns:a16="http://schemas.microsoft.com/office/drawing/2014/main" id="{2A8C4CDA-CAA6-41C9-8019-C833BDDF7ECF}"/>
            </a:ext>
          </a:extLst>
        </cdr:cNvPr>
        <cdr:cNvSpPr txBox="1"/>
      </cdr:nvSpPr>
      <cdr:spPr>
        <a:xfrm xmlns:a="http://schemas.openxmlformats.org/drawingml/2006/main">
          <a:off x="4389120" y="354776"/>
          <a:ext cx="1542089" cy="307777"/>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2000" dirty="0">
              <a:solidFill>
                <a:schemeClr val="bg2"/>
              </a:solidFill>
            </a:rPr>
            <a:t>April baseline</a:t>
          </a:r>
        </a:p>
      </cdr:txBody>
    </cdr:sp>
  </cdr:relSizeAnchor>
  <cdr:relSizeAnchor xmlns:cdr="http://schemas.openxmlformats.org/drawingml/2006/chartDrawing">
    <cdr:from>
      <cdr:x>0.42899</cdr:x>
      <cdr:y>0.45913</cdr:y>
    </cdr:from>
    <cdr:to>
      <cdr:x>0.62919</cdr:x>
      <cdr:y>0.53337</cdr:y>
    </cdr:to>
    <cdr:sp macro="" textlink="">
      <cdr:nvSpPr>
        <cdr:cNvPr id="4" name="TextBox 3">
          <a:extLst xmlns:a="http://schemas.openxmlformats.org/drawingml/2006/main">
            <a:ext uri="{FF2B5EF4-FFF2-40B4-BE49-F238E27FC236}">
              <a16:creationId xmlns:a16="http://schemas.microsoft.com/office/drawing/2014/main" id="{C844345C-5BEF-4F70-8746-23F19703CD97}"/>
            </a:ext>
          </a:extLst>
        </cdr:cNvPr>
        <cdr:cNvSpPr txBox="1"/>
      </cdr:nvSpPr>
      <cdr:spPr>
        <a:xfrm xmlns:a="http://schemas.openxmlformats.org/drawingml/2006/main">
          <a:off x="4800570" y="1903374"/>
          <a:ext cx="2240310" cy="307771"/>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2000" dirty="0">
              <a:solidFill>
                <a:schemeClr val="bg2"/>
              </a:solidFill>
            </a:rPr>
            <a:t>March baseline</a:t>
          </a:r>
        </a:p>
      </cdr:txBody>
    </cdr:sp>
  </cdr:relSizeAnchor>
  <cdr:relSizeAnchor xmlns:cdr="http://schemas.openxmlformats.org/drawingml/2006/chartDrawing">
    <cdr:from>
      <cdr:x>0.33911</cdr:x>
      <cdr:y>0.71272</cdr:y>
    </cdr:from>
    <cdr:to>
      <cdr:x>0.51244</cdr:x>
      <cdr:y>0.78696</cdr:y>
    </cdr:to>
    <cdr:sp macro="" textlink="">
      <cdr:nvSpPr>
        <cdr:cNvPr id="5" name="TextBox 4">
          <a:extLst xmlns:a="http://schemas.openxmlformats.org/drawingml/2006/main">
            <a:ext uri="{FF2B5EF4-FFF2-40B4-BE49-F238E27FC236}">
              <a16:creationId xmlns:a16="http://schemas.microsoft.com/office/drawing/2014/main" id="{6B65E9E8-426A-4559-A20A-6A712B05C723}"/>
            </a:ext>
          </a:extLst>
        </cdr:cNvPr>
        <cdr:cNvSpPr txBox="1"/>
      </cdr:nvSpPr>
      <cdr:spPr>
        <a:xfrm xmlns:a="http://schemas.openxmlformats.org/drawingml/2006/main">
          <a:off x="3794760" y="2954650"/>
          <a:ext cx="1939632" cy="307770"/>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2000" dirty="0">
              <a:solidFill>
                <a:schemeClr val="bg2"/>
              </a:solidFill>
            </a:rPr>
            <a:t>January baseline</a:t>
          </a:r>
        </a:p>
      </cdr:txBody>
    </cdr:sp>
  </cdr:relSizeAnchor>
</c:userShapes>
</file>

<file path=ppt/drawings/drawing3.xml><?xml version="1.0" encoding="utf-8"?>
<c:userShapes xmlns:c="http://schemas.openxmlformats.org/drawingml/2006/chart">
  <cdr:relSizeAnchor xmlns:cdr="http://schemas.openxmlformats.org/drawingml/2006/chartDrawing">
    <cdr:from>
      <cdr:x>0.55973</cdr:x>
      <cdr:y>0.17232</cdr:y>
    </cdr:from>
    <cdr:to>
      <cdr:x>0.6643</cdr:x>
      <cdr:y>0.24656</cdr:y>
    </cdr:to>
    <cdr:sp macro="" textlink="">
      <cdr:nvSpPr>
        <cdr:cNvPr id="2" name="TextBox 1">
          <a:extLst xmlns:a="http://schemas.openxmlformats.org/drawingml/2006/main">
            <a:ext uri="{FF2B5EF4-FFF2-40B4-BE49-F238E27FC236}">
              <a16:creationId xmlns:a16="http://schemas.microsoft.com/office/drawing/2014/main" id="{2A8C4CDA-CAA6-41C9-8019-C833BDDF7ECF}"/>
            </a:ext>
          </a:extLst>
        </cdr:cNvPr>
        <cdr:cNvSpPr txBox="1"/>
      </cdr:nvSpPr>
      <cdr:spPr>
        <a:xfrm xmlns:a="http://schemas.openxmlformats.org/drawingml/2006/main">
          <a:off x="6263640" y="714370"/>
          <a:ext cx="1170192" cy="307777"/>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2000" dirty="0">
              <a:solidFill>
                <a:schemeClr val="bg2"/>
              </a:solidFill>
            </a:rPr>
            <a:t>FHFA HPI</a:t>
          </a:r>
        </a:p>
      </cdr:txBody>
    </cdr:sp>
  </cdr:relSizeAnchor>
  <cdr:relSizeAnchor xmlns:cdr="http://schemas.openxmlformats.org/drawingml/2006/chartDrawing">
    <cdr:from>
      <cdr:x>0.46168</cdr:x>
      <cdr:y>0.56935</cdr:y>
    </cdr:from>
    <cdr:to>
      <cdr:x>0.70506</cdr:x>
      <cdr:y>0.64359</cdr:y>
    </cdr:to>
    <cdr:sp macro="" textlink="">
      <cdr:nvSpPr>
        <cdr:cNvPr id="5" name="TextBox 4">
          <a:extLst xmlns:a="http://schemas.openxmlformats.org/drawingml/2006/main">
            <a:ext uri="{FF2B5EF4-FFF2-40B4-BE49-F238E27FC236}">
              <a16:creationId xmlns:a16="http://schemas.microsoft.com/office/drawing/2014/main" id="{6B65E9E8-426A-4559-A20A-6A712B05C723}"/>
            </a:ext>
          </a:extLst>
        </cdr:cNvPr>
        <cdr:cNvSpPr txBox="1"/>
      </cdr:nvSpPr>
      <cdr:spPr>
        <a:xfrm xmlns:a="http://schemas.openxmlformats.org/drawingml/2006/main">
          <a:off x="5166360" y="2360290"/>
          <a:ext cx="2723502" cy="307777"/>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2000" dirty="0">
              <a:solidFill>
                <a:schemeClr val="bg2"/>
              </a:solidFill>
            </a:rPr>
            <a:t>Moody’s Analytics CPPI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9CF36-66AA-4250-9263-5E1981112B66}"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4B2DE-5488-4A99-8C52-B7A8EFA28EC8}" type="slidenum">
              <a:rPr lang="en-US" smtClean="0"/>
              <a:t>‹#›</a:t>
            </a:fld>
            <a:endParaRPr lang="en-US"/>
          </a:p>
        </p:txBody>
      </p:sp>
    </p:spTree>
    <p:extLst>
      <p:ext uri="{BB962C8B-B14F-4D97-AF65-F5344CB8AC3E}">
        <p14:creationId xmlns:p14="http://schemas.microsoft.com/office/powerpoint/2010/main" val="252455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C6195-0FFA-4BA1-A822-127E743E660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5624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5F1AED6-0507-4A59-AB94-A924B4A96E3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282" name="Rectangle 2"/>
          <p:cNvSpPr>
            <a:spLocks noGrp="1" noRot="1" noChangeAspect="1" noChangeArrowheads="1" noTextEdit="1"/>
          </p:cNvSpPr>
          <p:nvPr>
            <p:ph type="sldImg"/>
          </p:nvPr>
        </p:nvSpPr>
        <p:spPr>
          <a:xfrm>
            <a:off x="685800" y="1143000"/>
            <a:ext cx="5486400" cy="3086100"/>
          </a:xfrm>
          <a:ln/>
        </p:spPr>
      </p:sp>
      <p:sp>
        <p:nvSpPr>
          <p:cNvPr id="22528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Fiscal space measures how much a government can increase its public debt, expressed in percentage points of the Debt/GDP,  before running into debt sustainability issues. A country with no fiscal space is expected to be unable to borrow at prevailing interest rates without causing its debt to grow as a percentage of GDP at an ever increasing rate.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According to the </a:t>
            </a:r>
            <a:r>
              <a:rPr lang="en-GB" sz="1200" b="1" i="0" kern="1200" dirty="0">
                <a:solidFill>
                  <a:schemeClr val="tx1"/>
                </a:solidFill>
                <a:effectLst/>
                <a:latin typeface="+mn-lt"/>
                <a:ea typeface="+mn-ea"/>
                <a:cs typeface="+mn-cs"/>
              </a:rPr>
              <a:t>International Monetary Fund</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fiscal space</a:t>
            </a:r>
            <a:r>
              <a:rPr lang="en-GB" sz="1200" b="0" i="0" kern="1200" dirty="0">
                <a:solidFill>
                  <a:schemeClr val="tx1"/>
                </a:solidFill>
                <a:effectLst/>
                <a:latin typeface="+mn-lt"/>
                <a:ea typeface="+mn-ea"/>
                <a:cs typeface="+mn-cs"/>
              </a:rPr>
              <a:t> exists if a government can raise spending or lower taxes without endangering market access and putting debt sustainability at risk. This implies that </a:t>
            </a:r>
            <a:r>
              <a:rPr lang="en-GB" sz="1200" b="1" i="0" kern="1200" dirty="0">
                <a:solidFill>
                  <a:schemeClr val="tx1"/>
                </a:solidFill>
                <a:effectLst/>
                <a:latin typeface="+mn-lt"/>
                <a:ea typeface="+mn-ea"/>
                <a:cs typeface="+mn-cs"/>
              </a:rPr>
              <a:t>fiscal space</a:t>
            </a:r>
            <a:r>
              <a:rPr lang="en-GB" sz="1200" b="0" i="0" kern="1200" dirty="0">
                <a:solidFill>
                  <a:schemeClr val="tx1"/>
                </a:solidFill>
                <a:effectLst/>
                <a:latin typeface="+mn-lt"/>
                <a:ea typeface="+mn-ea"/>
                <a:cs typeface="+mn-cs"/>
              </a:rPr>
              <a:t> analysis must be made with current and future expenditure and revenue in mind. We use the distribution of past expenditure and revenues for each country to project the maximum sustainable budget surplus. Market response is another critical ingredient and it is factored into our estimate by using currently prevailing sovereign yields to project the burden of interest costs.</a:t>
            </a:r>
          </a:p>
        </p:txBody>
      </p:sp>
    </p:spTree>
    <p:extLst>
      <p:ext uri="{BB962C8B-B14F-4D97-AF65-F5344CB8AC3E}">
        <p14:creationId xmlns:p14="http://schemas.microsoft.com/office/powerpoint/2010/main" val="72932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D7FCCF-D0FB-4C98-A9B1-C5FE8243AB05}" type="slidenum">
              <a:rPr lang="en-US" smtClean="0"/>
              <a:t>5</a:t>
            </a:fld>
            <a:endParaRPr lang="en-US"/>
          </a:p>
        </p:txBody>
      </p:sp>
    </p:spTree>
    <p:extLst>
      <p:ext uri="{BB962C8B-B14F-4D97-AF65-F5344CB8AC3E}">
        <p14:creationId xmlns:p14="http://schemas.microsoft.com/office/powerpoint/2010/main" val="317417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715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B14E7-7D42-4F46-B86A-378E7971CD6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1052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56" rtl="0" eaLnBrk="1" fontAlgn="base" latinLnBrk="0" hangingPunct="1">
              <a:lnSpc>
                <a:spcPct val="100000"/>
              </a:lnSpc>
              <a:spcBef>
                <a:spcPct val="0"/>
              </a:spcBef>
              <a:spcAft>
                <a:spcPct val="0"/>
              </a:spcAft>
              <a:buClrTx/>
              <a:buSzTx/>
              <a:buFontTx/>
              <a:buNone/>
              <a:tabLst/>
              <a:defRPr/>
            </a:pPr>
            <a:fld id="{E0C096A0-6CEA-4662-B677-8C8EEFCA1D6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56"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3185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3/18/19</a:t>
            </a:r>
          </a:p>
        </p:txBody>
      </p:sp>
      <p:sp>
        <p:nvSpPr>
          <p:cNvPr id="6" name="Header Placeholder 5"/>
          <p:cNvSpPr>
            <a:spLocks noGrp="1"/>
          </p:cNvSpPr>
          <p:nvPr>
            <p:ph type="hdr" sz="quarter" idx="12"/>
          </p:nvPr>
        </p:nvSpPr>
        <p:spPr/>
        <p:txBody>
          <a:bodyPr/>
          <a:lstStyle/>
          <a:p>
            <a:pPr marL="0" marR="0" lvl="0" indent="0" algn="l" defTabSz="93185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Consumer Outlook</a:t>
            </a:r>
          </a:p>
        </p:txBody>
      </p:sp>
    </p:spTree>
    <p:extLst>
      <p:ext uri="{BB962C8B-B14F-4D97-AF65-F5344CB8AC3E}">
        <p14:creationId xmlns:p14="http://schemas.microsoft.com/office/powerpoint/2010/main" val="175724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8250" cy="3554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56" rtl="0" eaLnBrk="1" fontAlgn="base" latinLnBrk="0" hangingPunct="1">
              <a:lnSpc>
                <a:spcPct val="100000"/>
              </a:lnSpc>
              <a:spcBef>
                <a:spcPct val="0"/>
              </a:spcBef>
              <a:spcAft>
                <a:spcPct val="0"/>
              </a:spcAft>
              <a:buClrTx/>
              <a:buSzTx/>
              <a:buFontTx/>
              <a:buNone/>
              <a:tabLst/>
              <a:defRPr/>
            </a:pPr>
            <a:fld id="{E0C096A0-6CEA-4662-B677-8C8EEFCA1D6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56"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3185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3/18/19</a:t>
            </a:r>
          </a:p>
        </p:txBody>
      </p:sp>
      <p:sp>
        <p:nvSpPr>
          <p:cNvPr id="6" name="Header Placeholder 5"/>
          <p:cNvSpPr>
            <a:spLocks noGrp="1"/>
          </p:cNvSpPr>
          <p:nvPr>
            <p:ph type="hdr" sz="quarter" idx="12"/>
          </p:nvPr>
        </p:nvSpPr>
        <p:spPr/>
        <p:txBody>
          <a:bodyPr/>
          <a:lstStyle/>
          <a:p>
            <a:pPr marL="0" marR="0" lvl="0" indent="0" algn="l" defTabSz="931856"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Consumer Outlook</a:t>
            </a:r>
          </a:p>
        </p:txBody>
      </p:sp>
    </p:spTree>
    <p:extLst>
      <p:ext uri="{BB962C8B-B14F-4D97-AF65-F5344CB8AC3E}">
        <p14:creationId xmlns:p14="http://schemas.microsoft.com/office/powerpoint/2010/main" val="237322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4B2DE-5488-4A99-8C52-B7A8EFA28E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350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BF69A-686B-482D-8272-7DBB8E1CDB4D}" type="slidenum">
              <a:rPr lang="en-US"/>
              <a:pPr/>
              <a:t>14</a:t>
            </a:fld>
            <a:endParaRPr lang="en-US" dirty="0"/>
          </a:p>
        </p:txBody>
      </p:sp>
      <p:sp>
        <p:nvSpPr>
          <p:cNvPr id="86018" name="Rectangle 2"/>
          <p:cNvSpPr>
            <a:spLocks noGrp="1" noRot="1" noChangeAspect="1" noChangeArrowheads="1" noTextEdit="1"/>
          </p:cNvSpPr>
          <p:nvPr>
            <p:ph type="sldImg"/>
          </p:nvPr>
        </p:nvSpPr>
        <p:spPr>
          <a:xfrm>
            <a:off x="685800" y="1143000"/>
            <a:ext cx="5486400" cy="3086100"/>
          </a:xfrm>
          <a:ln/>
        </p:spPr>
      </p:sp>
      <p:sp>
        <p:nvSpPr>
          <p:cNvPr id="86019" name="Rectangle 3"/>
          <p:cNvSpPr>
            <a:spLocks noGrp="1" noChangeArrowheads="1"/>
          </p:cNvSpPr>
          <p:nvPr>
            <p:ph type="body" idx="1"/>
          </p:nvPr>
        </p:nvSpPr>
        <p:spPr/>
        <p:txBody>
          <a:bodyPr/>
          <a:lstStyle/>
          <a:p>
            <a:r>
              <a:rPr lang="en-US" dirty="0"/>
              <a:t>report </a:t>
            </a:r>
            <a:r>
              <a:rPr lang="en-US" dirty="0" err="1"/>
              <a:t>mave</a:t>
            </a:r>
            <a:r>
              <a:rPr lang="en-US" dirty="0"/>
              <a:t>(XCF5RFDEL30M.IUSA,4)/1000, </a:t>
            </a:r>
            <a:r>
              <a:rPr lang="en-US" dirty="0" err="1"/>
              <a:t>mave</a:t>
            </a:r>
            <a:r>
              <a:rPr lang="en-US" dirty="0"/>
              <a:t>(XCF5RFDEL60M.IUSA,4)/1000, </a:t>
            </a:r>
            <a:r>
              <a:rPr lang="en-US" dirty="0" err="1"/>
              <a:t>mave</a:t>
            </a:r>
            <a:r>
              <a:rPr lang="en-US" dirty="0"/>
              <a:t>(XCF5RFDEL90M.IUSA,4)/1000, </a:t>
            </a:r>
            <a:r>
              <a:rPr lang="en-US" dirty="0" err="1"/>
              <a:t>mave</a:t>
            </a:r>
            <a:r>
              <a:rPr lang="en-US" dirty="0"/>
              <a:t>(XCF5RFDEL120M.IUSA,4)/1000, </a:t>
            </a:r>
            <a:r>
              <a:rPr lang="en-US" dirty="0" err="1"/>
              <a:t>mave</a:t>
            </a:r>
            <a:r>
              <a:rPr lang="en-US" dirty="0"/>
              <a:t>(XCF5RFFCSM.IUSA,4)/1000, </a:t>
            </a:r>
            <a:r>
              <a:rPr lang="en-US" dirty="0" err="1"/>
              <a:t>xmbafi.iusa</a:t>
            </a:r>
            <a:r>
              <a:rPr lang="en-US" dirty="0"/>
              <a:t>/100*XCF5RFM.IUSA</a:t>
            </a:r>
          </a:p>
        </p:txBody>
      </p:sp>
    </p:spTree>
    <p:extLst>
      <p:ext uri="{BB962C8B-B14F-4D97-AF65-F5344CB8AC3E}">
        <p14:creationId xmlns:p14="http://schemas.microsoft.com/office/powerpoint/2010/main" val="1877594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0FE7A-C351-4433-9898-38A1A37FFF6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3498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E553F4-3CD1-4FC2-8441-AADDA383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3827417"/>
            <a:ext cx="12192000" cy="2079630"/>
          </a:xfrm>
          <a:solidFill>
            <a:srgbClr val="002592"/>
          </a:solidFill>
        </p:spPr>
        <p:txBody>
          <a:bodyPr vert="horz" wrap="square" lIns="457200" tIns="457200" rIns="457200" bIns="457200" rtlCol="0" anchor="ctr" anchorCtr="0">
            <a:noAutofit/>
          </a:bodyPr>
          <a:lstStyle>
            <a:lvl1pPr>
              <a:defRPr lang="en-US" sz="4400" dirty="0">
                <a:solidFill>
                  <a:srgbClr val="FFFFFF"/>
                </a:solidFill>
                <a:latin typeface="+mj-lt"/>
                <a:cs typeface="+mj-cs"/>
              </a:defRPr>
            </a:lvl1pPr>
          </a:lstStyle>
          <a:p>
            <a:pPr lvl="0"/>
            <a:r>
              <a:rPr lang="en-US" dirty="0"/>
              <a:t>Click to edit Master title style</a:t>
            </a:r>
          </a:p>
        </p:txBody>
      </p:sp>
      <p:sp>
        <p:nvSpPr>
          <p:cNvPr id="7" name="Text Placeholder 6"/>
          <p:cNvSpPr>
            <a:spLocks noGrp="1"/>
          </p:cNvSpPr>
          <p:nvPr>
            <p:ph type="body" sz="quarter" idx="10" hasCustomPrompt="1"/>
          </p:nvPr>
        </p:nvSpPr>
        <p:spPr>
          <a:xfrm>
            <a:off x="609600" y="6257365"/>
            <a:ext cx="6931200" cy="277200"/>
          </a:xfrm>
        </p:spPr>
        <p:txBody>
          <a:bodyPr/>
          <a:lstStyle>
            <a:lvl1pPr marR="0" fontAlgn="auto">
              <a:spcBef>
                <a:spcPts val="0"/>
              </a:spcBef>
              <a:spcAft>
                <a:spcPts val="0"/>
              </a:spcAft>
              <a:buClrTx/>
              <a:buSzTx/>
              <a:buFontTx/>
              <a:tabLst/>
              <a:defRPr lang="en-US" sz="1800" b="1" kern="1200" baseline="0" dirty="0" smtClean="0">
                <a:solidFill>
                  <a:schemeClr val="accent4">
                    <a:lumMod val="20000"/>
                    <a:lumOff val="80000"/>
                  </a:schemeClr>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8" name="Text Placeholder 6"/>
          <p:cNvSpPr>
            <a:spLocks noGrp="1"/>
          </p:cNvSpPr>
          <p:nvPr>
            <p:ph type="body" sz="quarter" idx="11" hasCustomPrompt="1"/>
          </p:nvPr>
        </p:nvSpPr>
        <p:spPr>
          <a:xfrm>
            <a:off x="7680000" y="6257365"/>
            <a:ext cx="3902400" cy="277200"/>
          </a:xfrm>
        </p:spPr>
        <p:txBody>
          <a:bodyPr/>
          <a:lstStyle>
            <a:lvl1pPr marR="0" algn="r" fontAlgn="auto">
              <a:spcBef>
                <a:spcPts val="0"/>
              </a:spcBef>
              <a:spcAft>
                <a:spcPts val="0"/>
              </a:spcAft>
              <a:buClrTx/>
              <a:buSzTx/>
              <a:buFontTx/>
              <a:tabLst/>
              <a:defRPr lang="en-US" sz="1800" b="0" kern="1200" dirty="0" smtClean="0">
                <a:solidFill>
                  <a:schemeClr val="accent4">
                    <a:lumMod val="20000"/>
                    <a:lumOff val="80000"/>
                  </a:schemeClr>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ext uri="{BB962C8B-B14F-4D97-AF65-F5344CB8AC3E}">
        <p14:creationId xmlns:p14="http://schemas.microsoft.com/office/powerpoint/2010/main" val="218020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E959D8-13D6-4F9F-B309-291681A64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CD8B63D-0837-4F1D-B97E-7E1540BF8D93}"/>
              </a:ext>
            </a:extLst>
          </p:cNvPr>
          <p:cNvSpPr/>
          <p:nvPr userDrawn="1"/>
        </p:nvSpPr>
        <p:spPr>
          <a:xfrm>
            <a:off x="0" y="3168379"/>
            <a:ext cx="12192000" cy="2739278"/>
          </a:xfrm>
          <a:prstGeom prst="rect">
            <a:avLst/>
          </a:prstGeom>
          <a:solidFill>
            <a:srgbClr val="00259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5"/>
          <p:cNvSpPr>
            <a:spLocks noGrp="1"/>
          </p:cNvSpPr>
          <p:nvPr>
            <p:ph type="body" sz="quarter" idx="10" hasCustomPrompt="1"/>
          </p:nvPr>
        </p:nvSpPr>
        <p:spPr>
          <a:xfrm>
            <a:off x="6715762" y="5907660"/>
            <a:ext cx="5445759" cy="950341"/>
          </a:xfrm>
        </p:spPr>
        <p:txBody>
          <a:bodyPr rIns="457200" bIns="0" anchor="ctr" anchorCtr="0">
            <a:noAutofit/>
          </a:bodyPr>
          <a:lstStyle>
            <a:lvl1pPr algn="r">
              <a:defRPr sz="2000">
                <a:solidFill>
                  <a:schemeClr val="accent4">
                    <a:lumMod val="20000"/>
                    <a:lumOff val="80000"/>
                  </a:schemeClr>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dirty="0"/>
              <a:t>www.economy.com</a:t>
            </a:r>
          </a:p>
        </p:txBody>
      </p:sp>
      <p:sp>
        <p:nvSpPr>
          <p:cNvPr id="13" name="Text Placeholder 2">
            <a:extLst>
              <a:ext uri="{FF2B5EF4-FFF2-40B4-BE49-F238E27FC236}">
                <a16:creationId xmlns:a16="http://schemas.microsoft.com/office/drawing/2014/main" id="{3A6843C8-F540-4137-B9DF-95784681EE07}"/>
              </a:ext>
            </a:extLst>
          </p:cNvPr>
          <p:cNvSpPr txBox="1">
            <a:spLocks/>
          </p:cNvSpPr>
          <p:nvPr userDrawn="1"/>
        </p:nvSpPr>
        <p:spPr>
          <a:xfrm>
            <a:off x="457200" y="3815603"/>
            <a:ext cx="2168326"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West Chester, EBA-HQ</a:t>
            </a:r>
          </a:p>
          <a:p>
            <a:pPr>
              <a:spcBef>
                <a:spcPct val="0"/>
              </a:spcBef>
              <a:buClr>
                <a:srgbClr val="0028A0"/>
              </a:buClr>
              <a:defRPr/>
            </a:pPr>
            <a:r>
              <a:rPr lang="en-US" sz="1000" dirty="0">
                <a:solidFill>
                  <a:srgbClr val="FFFFFF"/>
                </a:solidFill>
              </a:rPr>
              <a:t>+1.610.235.5299</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121 North Walnut Street, Suite 500</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West Chester PA 19380</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USA</a:t>
            </a:r>
            <a:endParaRPr kumimoji="0" lang="en-US" sz="1000" b="0" i="0" u="none" strike="noStrike" kern="1200" cap="none" spc="0" normalizeH="0" baseline="0" noProof="0" dirty="0">
              <a:ln>
                <a:noFill/>
              </a:ln>
              <a:solidFill>
                <a:srgbClr val="91969B"/>
              </a:solidFill>
              <a:effectLst/>
              <a:uLnTx/>
              <a:uFillTx/>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endParaRPr lang="en-US" sz="1000" dirty="0">
              <a:solidFill>
                <a:srgbClr val="FFFFFF"/>
              </a:solidFill>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New York, Corporate-HQ</a:t>
            </a:r>
          </a:p>
          <a:p>
            <a:pPr>
              <a:spcBef>
                <a:spcPct val="0"/>
              </a:spcBef>
              <a:buClr>
                <a:srgbClr val="0028A0"/>
              </a:buClr>
              <a:defRPr/>
            </a:pPr>
            <a:r>
              <a:rPr lang="en-US" sz="1000" dirty="0">
                <a:solidFill>
                  <a:srgbClr val="FFFFFF"/>
                </a:solidFill>
              </a:rPr>
              <a:t>+1.212.553.1653</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7 World Trade Center, </a:t>
            </a:r>
            <a:r>
              <a:rPr kumimoji="0" lang="en-US" sz="1000" b="0" i="0" u="none" strike="noStrike" kern="1200" cap="none" spc="0" normalizeH="0" baseline="0" noProof="0" dirty="0">
                <a:ln>
                  <a:noFill/>
                </a:ln>
                <a:solidFill>
                  <a:srgbClr val="91969B"/>
                </a:solidFill>
                <a:effectLst/>
                <a:uLnTx/>
                <a:uFillTx/>
              </a:rPr>
              <a:t>14th</a:t>
            </a:r>
            <a:r>
              <a:rPr kumimoji="0" lang="en-US" sz="1000" b="0" i="0" u="none" strike="noStrike" kern="1200" cap="none" spc="0" normalizeH="0" noProof="0" dirty="0">
                <a:ln>
                  <a:noFill/>
                </a:ln>
                <a:solidFill>
                  <a:srgbClr val="91969B"/>
                </a:solidFill>
                <a:effectLst/>
                <a:uLnTx/>
                <a:uFillTx/>
              </a:rPr>
              <a:t> Floor</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baseline="0" dirty="0">
                <a:solidFill>
                  <a:srgbClr val="91969B"/>
                </a:solidFill>
              </a:rPr>
              <a:t>250 Greenwich</a:t>
            </a:r>
            <a:r>
              <a:rPr lang="en-US" sz="1000" dirty="0">
                <a:solidFill>
                  <a:srgbClr val="91969B"/>
                </a:solidFill>
              </a:rPr>
              <a:t> Street</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New</a:t>
            </a:r>
            <a:r>
              <a:rPr kumimoji="0" lang="en-US" sz="1000" b="0" i="0" u="none" strike="noStrike" kern="1200" cap="none" spc="0" normalizeH="0" noProof="0" dirty="0">
                <a:ln>
                  <a:noFill/>
                </a:ln>
                <a:solidFill>
                  <a:srgbClr val="91969B"/>
                </a:solidFill>
                <a:effectLst/>
                <a:uLnTx/>
                <a:uFillTx/>
              </a:rPr>
              <a:t> York, NY 10007</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USA</a:t>
            </a:r>
            <a:endParaRPr kumimoji="0" lang="en-US" sz="1000" b="0" i="0" u="none" strike="noStrike" kern="1200" cap="none" spc="0" normalizeH="0" noProof="0" dirty="0">
              <a:ln>
                <a:noFill/>
              </a:ln>
              <a:solidFill>
                <a:srgbClr val="91969B"/>
              </a:solidFill>
              <a:effectLst/>
              <a:uLnTx/>
              <a:uFillTx/>
            </a:endParaRPr>
          </a:p>
        </p:txBody>
      </p:sp>
      <p:sp>
        <p:nvSpPr>
          <p:cNvPr id="15" name="Text Placeholder 3">
            <a:extLst>
              <a:ext uri="{FF2B5EF4-FFF2-40B4-BE49-F238E27FC236}">
                <a16:creationId xmlns:a16="http://schemas.microsoft.com/office/drawing/2014/main" id="{5BA4A959-0705-4505-B485-F2572F2912ED}"/>
              </a:ext>
            </a:extLst>
          </p:cNvPr>
          <p:cNvSpPr txBox="1">
            <a:spLocks/>
          </p:cNvSpPr>
          <p:nvPr userDrawn="1"/>
        </p:nvSpPr>
        <p:spPr>
          <a:xfrm>
            <a:off x="3582190" y="3815603"/>
            <a:ext cx="2193489"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London</a:t>
            </a:r>
            <a:endParaRPr lang="en-US" sz="1200" dirty="0">
              <a:solidFill>
                <a:srgbClr val="D9D9D9"/>
              </a:solidFill>
            </a:endParaRPr>
          </a:p>
          <a:p>
            <a:pPr>
              <a:spcBef>
                <a:spcPct val="0"/>
              </a:spcBef>
              <a:buClr>
                <a:srgbClr val="0028A0"/>
              </a:buClr>
              <a:defRPr/>
            </a:pPr>
            <a:r>
              <a:rPr lang="en-US" sz="1000" dirty="0">
                <a:solidFill>
                  <a:srgbClr val="FFFFFF"/>
                </a:solidFill>
              </a:rPr>
              <a:t>+44.20.7772.5454</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One Canada Square </a:t>
            </a:r>
            <a:br>
              <a:rPr kumimoji="0" lang="en-US" sz="1000" b="0" i="0" u="none" strike="noStrike" kern="1200" cap="none" spc="0" normalizeH="0" baseline="0" noProof="0" dirty="0">
                <a:ln>
                  <a:noFill/>
                </a:ln>
                <a:solidFill>
                  <a:srgbClr val="91969B"/>
                </a:solidFill>
                <a:effectLst/>
                <a:uLnTx/>
                <a:uFillTx/>
              </a:rPr>
            </a:br>
            <a:r>
              <a:rPr kumimoji="0" lang="en-US" sz="1000" b="0" i="0" u="none" strike="noStrike" kern="1200" cap="none" spc="0" normalizeH="0" baseline="0" noProof="0" dirty="0">
                <a:ln>
                  <a:noFill/>
                </a:ln>
                <a:solidFill>
                  <a:srgbClr val="91969B"/>
                </a:solidFill>
                <a:effectLst/>
                <a:uLnTx/>
                <a:uFillTx/>
              </a:rPr>
              <a:t>Canary Wharf </a:t>
            </a:r>
            <a:br>
              <a:rPr kumimoji="0" lang="en-US" sz="1000" b="0" i="0" u="none" strike="noStrike" kern="1200" cap="none" spc="0" normalizeH="0" baseline="0" noProof="0" dirty="0">
                <a:ln>
                  <a:noFill/>
                </a:ln>
                <a:solidFill>
                  <a:srgbClr val="91969B"/>
                </a:solidFill>
                <a:effectLst/>
                <a:uLnTx/>
                <a:uFillTx/>
              </a:rPr>
            </a:br>
            <a:r>
              <a:rPr kumimoji="0" lang="en-US" sz="1000" b="0" i="0" u="none" strike="noStrike" kern="1200" cap="none" spc="0" normalizeH="0" baseline="0" noProof="0" dirty="0">
                <a:ln>
                  <a:noFill/>
                </a:ln>
                <a:solidFill>
                  <a:srgbClr val="91969B"/>
                </a:solidFill>
                <a:effectLst/>
                <a:uLnTx/>
                <a:uFillTx/>
              </a:rPr>
              <a:t>London E14 5FA</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United Kingdom</a:t>
            </a:r>
            <a:br>
              <a:rPr kumimoji="0" lang="en-US" sz="1000" b="0" i="0" u="none" strike="noStrike" kern="1200" cap="none" spc="0" normalizeH="0" baseline="0" noProof="0" dirty="0">
                <a:ln>
                  <a:noFill/>
                </a:ln>
                <a:solidFill>
                  <a:srgbClr val="D9D9D9"/>
                </a:solidFill>
                <a:effectLst/>
                <a:uLnTx/>
                <a:uFillTx/>
              </a:rPr>
            </a:br>
            <a:endParaRPr kumimoji="0" lang="en-US" sz="1000" b="0" i="0" u="none" strike="noStrike" kern="1200" cap="none" spc="0" normalizeH="0" baseline="0" noProof="0" dirty="0">
              <a:ln>
                <a:noFill/>
              </a:ln>
              <a:solidFill>
                <a:srgbClr val="D9D9D9"/>
              </a:solidFill>
              <a:effectLst/>
              <a:uLnTx/>
              <a:uFillTx/>
            </a:endParaRPr>
          </a:p>
          <a:p>
            <a:pPr lvl="0">
              <a:spcBef>
                <a:spcPct val="0"/>
              </a:spcBef>
              <a:buClr>
                <a:srgbClr val="0028A0"/>
              </a:buClr>
              <a:defRPr/>
            </a:pPr>
            <a:r>
              <a:rPr lang="en-US" sz="1200" dirty="0">
                <a:solidFill>
                  <a:srgbClr val="FFFFFF"/>
                </a:solidFill>
              </a:rPr>
              <a:t>Toronto</a:t>
            </a:r>
          </a:p>
          <a:p>
            <a:pPr>
              <a:spcBef>
                <a:spcPct val="0"/>
              </a:spcBef>
              <a:buClr>
                <a:srgbClr val="0028A0"/>
              </a:buClr>
              <a:defRPr/>
            </a:pPr>
            <a:r>
              <a:rPr lang="en-US" sz="1000" dirty="0">
                <a:solidFill>
                  <a:srgbClr val="FFFFFF"/>
                </a:solidFill>
              </a:rPr>
              <a:t>416.681.2133</a:t>
            </a:r>
          </a:p>
          <a:p>
            <a:pPr lvl="0">
              <a:spcBef>
                <a:spcPct val="0"/>
              </a:spcBef>
              <a:buClr>
                <a:srgbClr val="0028A0"/>
              </a:buClr>
              <a:defRPr/>
            </a:pPr>
            <a:r>
              <a:rPr lang="en-US" sz="1000" dirty="0">
                <a:solidFill>
                  <a:srgbClr val="91969B"/>
                </a:solidFill>
              </a:rPr>
              <a:t>200 Wellington Street West, 15th Floor</a:t>
            </a:r>
          </a:p>
          <a:p>
            <a:pPr lvl="0">
              <a:spcBef>
                <a:spcPct val="0"/>
              </a:spcBef>
              <a:buClr>
                <a:srgbClr val="0028A0"/>
              </a:buClr>
              <a:defRPr/>
            </a:pPr>
            <a:r>
              <a:rPr lang="en-US" sz="1000" dirty="0">
                <a:solidFill>
                  <a:srgbClr val="91969B"/>
                </a:solidFill>
              </a:rPr>
              <a:t>Toronto ON M5V 3C7</a:t>
            </a:r>
          </a:p>
          <a:p>
            <a:pPr lvl="0">
              <a:spcBef>
                <a:spcPct val="0"/>
              </a:spcBef>
              <a:buClr>
                <a:srgbClr val="0028A0"/>
              </a:buClr>
              <a:defRPr/>
            </a:pPr>
            <a:r>
              <a:rPr lang="en-US" sz="1000" dirty="0">
                <a:solidFill>
                  <a:srgbClr val="91969B"/>
                </a:solidFill>
              </a:rPr>
              <a:t>Canada</a:t>
            </a:r>
          </a:p>
          <a:p>
            <a:pPr lvl="0">
              <a:spcBef>
                <a:spcPct val="0"/>
              </a:spcBef>
              <a:buClr>
                <a:srgbClr val="0028A0"/>
              </a:buClr>
              <a:defRPr/>
            </a:pPr>
            <a:endParaRPr lang="en-US" sz="1000" dirty="0">
              <a:solidFill>
                <a:srgbClr val="D9D9D9"/>
              </a:solidFill>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endParaRPr kumimoji="0" lang="en-US" sz="1000" b="0" i="0" u="none" strike="noStrike" kern="1200" cap="none" spc="0" normalizeH="0" baseline="0" noProof="0" dirty="0">
              <a:ln>
                <a:noFill/>
              </a:ln>
              <a:solidFill>
                <a:srgbClr val="D9D9D9"/>
              </a:solidFill>
              <a:effectLst/>
              <a:uLnTx/>
              <a:uFillTx/>
            </a:endParaRPr>
          </a:p>
        </p:txBody>
      </p:sp>
      <p:sp>
        <p:nvSpPr>
          <p:cNvPr id="18" name="Text Placeholder 6">
            <a:extLst>
              <a:ext uri="{FF2B5EF4-FFF2-40B4-BE49-F238E27FC236}">
                <a16:creationId xmlns:a16="http://schemas.microsoft.com/office/drawing/2014/main" id="{44706688-58A5-4DA1-B41B-94FCD3732C93}"/>
              </a:ext>
            </a:extLst>
          </p:cNvPr>
          <p:cNvSpPr txBox="1">
            <a:spLocks/>
          </p:cNvSpPr>
          <p:nvPr userDrawn="1"/>
        </p:nvSpPr>
        <p:spPr>
          <a:xfrm>
            <a:off x="6732343" y="3815603"/>
            <a:ext cx="1662918"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Prague</a:t>
            </a:r>
            <a:br>
              <a:rPr lang="en-US" sz="1200" dirty="0">
                <a:solidFill>
                  <a:srgbClr val="D9D9D9"/>
                </a:solidFill>
              </a:rPr>
            </a:br>
            <a:r>
              <a:rPr lang="en-US" sz="1000" dirty="0">
                <a:solidFill>
                  <a:srgbClr val="FFFFFF"/>
                </a:solidFill>
              </a:rPr>
              <a:t>+420.22.422.2929</a:t>
            </a:r>
          </a:p>
          <a:p>
            <a:pPr>
              <a:spcBef>
                <a:spcPct val="0"/>
              </a:spcBef>
              <a:buClr>
                <a:srgbClr val="0028A0"/>
              </a:buClr>
              <a:defRPr/>
            </a:pPr>
            <a:r>
              <a:rPr lang="en-US" sz="1000" dirty="0" err="1">
                <a:solidFill>
                  <a:srgbClr val="91969B"/>
                </a:solidFill>
              </a:rPr>
              <a:t>Washingtonova</a:t>
            </a:r>
            <a:r>
              <a:rPr lang="en-US" sz="1000" dirty="0">
                <a:solidFill>
                  <a:srgbClr val="91969B"/>
                </a:solidFill>
              </a:rPr>
              <a:t> 17</a:t>
            </a:r>
            <a:br>
              <a:rPr lang="en-US" sz="1000" dirty="0">
                <a:solidFill>
                  <a:srgbClr val="91969B"/>
                </a:solidFill>
              </a:rPr>
            </a:br>
            <a:r>
              <a:rPr lang="en-US" sz="1000" dirty="0">
                <a:solidFill>
                  <a:srgbClr val="91969B"/>
                </a:solidFill>
              </a:rPr>
              <a:t>110 00 Prague 1</a:t>
            </a:r>
            <a:br>
              <a:rPr lang="en-US" sz="1000" dirty="0">
                <a:solidFill>
                  <a:srgbClr val="91969B"/>
                </a:solidFill>
              </a:rPr>
            </a:br>
            <a:r>
              <a:rPr lang="en-US" sz="1000" dirty="0">
                <a:solidFill>
                  <a:srgbClr val="91969B"/>
                </a:solidFill>
              </a:rPr>
              <a:t>Czech Republic</a:t>
            </a:r>
            <a:br>
              <a:rPr lang="en-US" sz="1000" dirty="0">
                <a:solidFill>
                  <a:srgbClr val="D9D9D9"/>
                </a:solidFill>
              </a:rPr>
            </a:br>
            <a:endParaRPr lang="en-US" sz="1000" dirty="0">
              <a:solidFill>
                <a:srgbClr val="D9D9D9"/>
              </a:solidFill>
            </a:endParaRPr>
          </a:p>
          <a:p>
            <a:pPr>
              <a:spcBef>
                <a:spcPct val="0"/>
              </a:spcBef>
              <a:buClr>
                <a:srgbClr val="0028A0"/>
              </a:buClr>
              <a:defRPr/>
            </a:pPr>
            <a:r>
              <a:rPr lang="en-US" sz="1200" dirty="0">
                <a:solidFill>
                  <a:srgbClr val="FFFFFF"/>
                </a:solidFill>
              </a:rPr>
              <a:t>Sydney</a:t>
            </a:r>
            <a:br>
              <a:rPr lang="en-US" sz="1000" dirty="0">
                <a:solidFill>
                  <a:srgbClr val="D9D9D9"/>
                </a:solidFill>
              </a:rPr>
            </a:br>
            <a:r>
              <a:rPr lang="en-US" sz="1000" dirty="0">
                <a:solidFill>
                  <a:srgbClr val="FFFFFF"/>
                </a:solidFill>
              </a:rPr>
              <a:t>+61.2.9270.8111</a:t>
            </a:r>
          </a:p>
          <a:p>
            <a:pPr lvl="0">
              <a:spcBef>
                <a:spcPct val="0"/>
              </a:spcBef>
              <a:buClr>
                <a:srgbClr val="0028A0"/>
              </a:buClr>
              <a:defRPr/>
            </a:pPr>
            <a:r>
              <a:rPr lang="en-US" sz="1000" dirty="0">
                <a:solidFill>
                  <a:srgbClr val="91969B"/>
                </a:solidFill>
              </a:rPr>
              <a:t>Level 10</a:t>
            </a:r>
            <a:br>
              <a:rPr lang="en-US" sz="1000" dirty="0">
                <a:solidFill>
                  <a:srgbClr val="91969B"/>
                </a:solidFill>
              </a:rPr>
            </a:br>
            <a:r>
              <a:rPr lang="en-US" sz="1000" dirty="0">
                <a:solidFill>
                  <a:srgbClr val="91969B"/>
                </a:solidFill>
              </a:rPr>
              <a:t>1 O'Connell Street</a:t>
            </a:r>
            <a:br>
              <a:rPr lang="en-US" sz="1000" dirty="0">
                <a:solidFill>
                  <a:srgbClr val="91969B"/>
                </a:solidFill>
              </a:rPr>
            </a:br>
            <a:r>
              <a:rPr lang="en-US" sz="1000" dirty="0">
                <a:solidFill>
                  <a:srgbClr val="91969B"/>
                </a:solidFill>
              </a:rPr>
              <a:t>Sydney, NSW, 2000</a:t>
            </a:r>
            <a:br>
              <a:rPr lang="en-US" sz="1000" dirty="0">
                <a:solidFill>
                  <a:srgbClr val="91969B"/>
                </a:solidFill>
              </a:rPr>
            </a:br>
            <a:r>
              <a:rPr lang="en-US" sz="1000" dirty="0">
                <a:solidFill>
                  <a:srgbClr val="91969B"/>
                </a:solidFill>
              </a:rPr>
              <a:t>Australia</a:t>
            </a:r>
          </a:p>
        </p:txBody>
      </p:sp>
      <p:sp>
        <p:nvSpPr>
          <p:cNvPr id="19" name="Text Placeholder 6">
            <a:extLst>
              <a:ext uri="{FF2B5EF4-FFF2-40B4-BE49-F238E27FC236}">
                <a16:creationId xmlns:a16="http://schemas.microsoft.com/office/drawing/2014/main" id="{8FB0BFC0-4891-41DC-9249-CB3BAA7D6197}"/>
              </a:ext>
            </a:extLst>
          </p:cNvPr>
          <p:cNvSpPr txBox="1">
            <a:spLocks/>
          </p:cNvSpPr>
          <p:nvPr userDrawn="1"/>
        </p:nvSpPr>
        <p:spPr>
          <a:xfrm>
            <a:off x="9351926" y="3815603"/>
            <a:ext cx="2062495" cy="199408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r>
              <a:rPr kumimoji="0" lang="en-US" sz="1200" b="0" i="0" u="none" strike="noStrike" kern="1200" cap="none" spc="0" normalizeH="0" baseline="0" noProof="0" dirty="0">
                <a:ln>
                  <a:noFill/>
                </a:ln>
                <a:effectLst/>
                <a:uLnTx/>
                <a:uFillTx/>
              </a:rPr>
              <a:t>Singapore</a:t>
            </a:r>
            <a:br>
              <a:rPr kumimoji="0" lang="en-US" sz="1000" b="0" i="0" u="none" strike="noStrike" kern="1200" cap="none" spc="0" normalizeH="0" baseline="0" noProof="0" dirty="0">
                <a:ln>
                  <a:noFill/>
                </a:ln>
                <a:solidFill>
                  <a:srgbClr val="D9D9D9"/>
                </a:solidFill>
                <a:effectLst/>
                <a:uLnTx/>
                <a:uFillTx/>
              </a:rPr>
            </a:br>
            <a:r>
              <a:rPr lang="en-US" sz="1000" dirty="0"/>
              <a:t>+65.6511.4400</a:t>
            </a:r>
          </a:p>
          <a:p>
            <a:r>
              <a:rPr lang="en-SG" sz="1000" dirty="0">
                <a:solidFill>
                  <a:srgbClr val="91969B"/>
                </a:solidFill>
              </a:rPr>
              <a:t>6 Shenton Way</a:t>
            </a:r>
            <a:endParaRPr lang="en-US" sz="1000" dirty="0">
              <a:solidFill>
                <a:srgbClr val="91969B"/>
              </a:solidFill>
            </a:endParaRPr>
          </a:p>
          <a:p>
            <a:r>
              <a:rPr lang="en-SG" sz="1000" dirty="0">
                <a:solidFill>
                  <a:srgbClr val="91969B"/>
                </a:solidFill>
              </a:rPr>
              <a:t>#14-08 OUE Downtown 2</a:t>
            </a:r>
            <a:endParaRPr lang="en-US" sz="1000" dirty="0">
              <a:solidFill>
                <a:srgbClr val="91969B"/>
              </a:solidFill>
            </a:endParaRPr>
          </a:p>
          <a:p>
            <a:r>
              <a:rPr lang="en-SG" sz="1000" dirty="0">
                <a:solidFill>
                  <a:srgbClr val="91969B"/>
                </a:solidFill>
              </a:rPr>
              <a:t>Singapore 068809</a:t>
            </a:r>
            <a:br>
              <a:rPr kumimoji="0" lang="en-US" sz="1000" b="0" i="0" u="none" strike="noStrike" kern="1200" cap="none" spc="0" normalizeH="0" baseline="0" noProof="0" dirty="0">
                <a:ln>
                  <a:noFill/>
                </a:ln>
                <a:solidFill>
                  <a:srgbClr val="91969B"/>
                </a:solidFill>
                <a:effectLst/>
                <a:uLnTx/>
                <a:uFillTx/>
              </a:rPr>
            </a:br>
            <a:endParaRPr kumimoji="0" lang="en-US" sz="1000" b="0" i="0" u="none" strike="noStrike" kern="1200" cap="none" spc="0" normalizeH="0" baseline="0" noProof="0" dirty="0">
              <a:ln>
                <a:noFill/>
              </a:ln>
              <a:solidFill>
                <a:srgbClr val="91969B"/>
              </a:solidFill>
              <a:effectLst/>
              <a:uLnTx/>
              <a:uFillTx/>
            </a:endParaRPr>
          </a:p>
          <a:p>
            <a:r>
              <a:rPr lang="en-US" sz="1200" dirty="0"/>
              <a:t>Shanghai</a:t>
            </a:r>
          </a:p>
          <a:p>
            <a:r>
              <a:rPr lang="en-US" sz="1000" dirty="0"/>
              <a:t>+86.21.6101.0172</a:t>
            </a:r>
          </a:p>
          <a:p>
            <a:r>
              <a:rPr lang="en-US" sz="1000" dirty="0">
                <a:solidFill>
                  <a:srgbClr val="91969B"/>
                </a:solidFill>
              </a:rPr>
              <a:t>Unit 2306, Citigroup Tower</a:t>
            </a:r>
          </a:p>
          <a:p>
            <a:r>
              <a:rPr lang="en-US" sz="1000" dirty="0">
                <a:solidFill>
                  <a:srgbClr val="91969B"/>
                </a:solidFill>
              </a:rPr>
              <a:t>33 </a:t>
            </a:r>
            <a:r>
              <a:rPr lang="en-US" sz="1000" dirty="0" err="1">
                <a:solidFill>
                  <a:srgbClr val="91969B"/>
                </a:solidFill>
              </a:rPr>
              <a:t>Huayuanshiqiao</a:t>
            </a:r>
            <a:r>
              <a:rPr lang="en-US" sz="1000" dirty="0">
                <a:solidFill>
                  <a:srgbClr val="91969B"/>
                </a:solidFill>
              </a:rPr>
              <a:t> Road</a:t>
            </a:r>
            <a:br>
              <a:rPr lang="en-US" sz="1000" dirty="0">
                <a:solidFill>
                  <a:srgbClr val="91969B"/>
                </a:solidFill>
              </a:rPr>
            </a:br>
            <a:r>
              <a:rPr lang="en-US" sz="1000" dirty="0" err="1">
                <a:solidFill>
                  <a:srgbClr val="91969B"/>
                </a:solidFill>
              </a:rPr>
              <a:t>Pudong</a:t>
            </a:r>
            <a:r>
              <a:rPr lang="en-US" sz="1000" dirty="0">
                <a:solidFill>
                  <a:srgbClr val="91969B"/>
                </a:solidFill>
              </a:rPr>
              <a:t> New Area, 200120</a:t>
            </a:r>
          </a:p>
          <a:p>
            <a:r>
              <a:rPr lang="en-US" sz="1000" dirty="0">
                <a:solidFill>
                  <a:srgbClr val="91969B"/>
                </a:solidFill>
              </a:rPr>
              <a:t>China</a:t>
            </a:r>
          </a:p>
        </p:txBody>
      </p:sp>
      <p:sp>
        <p:nvSpPr>
          <p:cNvPr id="20" name="Rectangle 19">
            <a:extLst>
              <a:ext uri="{FF2B5EF4-FFF2-40B4-BE49-F238E27FC236}">
                <a16:creationId xmlns:a16="http://schemas.microsoft.com/office/drawing/2014/main" id="{C2A2E8DF-D51F-4410-A692-1F8E26AD0632}"/>
              </a:ext>
            </a:extLst>
          </p:cNvPr>
          <p:cNvSpPr/>
          <p:nvPr userDrawn="1"/>
        </p:nvSpPr>
        <p:spPr>
          <a:xfrm>
            <a:off x="353683" y="3307325"/>
            <a:ext cx="8767457" cy="369332"/>
          </a:xfrm>
          <a:prstGeom prst="rect">
            <a:avLst/>
          </a:prstGeom>
        </p:spPr>
        <p:txBody>
          <a:bodyPr wrap="square">
            <a:spAutoFit/>
          </a:bodyPr>
          <a:lstStyle/>
          <a:p>
            <a:pPr marL="12700" algn="l">
              <a:lnSpc>
                <a:spcPct val="100000"/>
              </a:lnSpc>
              <a:spcBef>
                <a:spcPts val="100"/>
              </a:spcBef>
            </a:pPr>
            <a:r>
              <a:rPr lang="en-US" b="0" spc="-5" dirty="0">
                <a:solidFill>
                  <a:srgbClr val="FFFFFF"/>
                </a:solidFill>
                <a:latin typeface="Arial" panose="020B0604020202020204" pitchFamily="34" charset="0"/>
                <a:cs typeface="Arial" panose="020B0604020202020204" pitchFamily="34" charset="0"/>
              </a:rPr>
              <a:t>Contact Us: Economics &amp; Business Analytics Offices</a:t>
            </a:r>
            <a:endParaRPr lang="en-US" b="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FC7C817-B4A2-4293-ABD7-83CF827FF668}"/>
              </a:ext>
            </a:extLst>
          </p:cNvPr>
          <p:cNvSpPr/>
          <p:nvPr userDrawn="1"/>
        </p:nvSpPr>
        <p:spPr>
          <a:xfrm>
            <a:off x="392764" y="6198164"/>
            <a:ext cx="3983294" cy="400110"/>
          </a:xfrm>
          <a:prstGeom prst="rect">
            <a:avLst/>
          </a:prstGeom>
        </p:spPr>
        <p:txBody>
          <a:bodyPr wrap="square">
            <a:spAutoFit/>
          </a:bodyPr>
          <a:lstStyle/>
          <a:p>
            <a:pPr marL="12700" algn="l">
              <a:lnSpc>
                <a:spcPct val="100000"/>
              </a:lnSpc>
              <a:spcBef>
                <a:spcPts val="100"/>
              </a:spcBef>
            </a:pPr>
            <a:r>
              <a:rPr lang="en-US" sz="2000" b="0" spc="-5" dirty="0">
                <a:solidFill>
                  <a:schemeClr val="accent4">
                    <a:lumMod val="20000"/>
                    <a:lumOff val="80000"/>
                  </a:schemeClr>
                </a:solidFill>
                <a:latin typeface="Arial" panose="020B0604020202020204" pitchFamily="34" charset="0"/>
                <a:cs typeface="Arial" panose="020B0604020202020204" pitchFamily="34" charset="0"/>
              </a:rPr>
              <a:t>help@economy.com</a:t>
            </a:r>
            <a:endParaRPr lang="en-US" sz="2000" b="0"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69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5" name="Content Placeholder 2"/>
          <p:cNvSpPr>
            <a:spLocks noGrp="1"/>
          </p:cNvSpPr>
          <p:nvPr>
            <p:ph idx="1"/>
          </p:nvPr>
        </p:nvSpPr>
        <p:spPr>
          <a:xfrm>
            <a:off x="596900" y="1511300"/>
            <a:ext cx="10972800" cy="42068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594784" y="611188"/>
            <a:ext cx="10972800" cy="523220"/>
          </a:xfrm>
          <a:prstGeom prst="rect">
            <a:avLst/>
          </a:prstGeom>
        </p:spPr>
        <p:txBody>
          <a:bodyPr lIns="0" tIns="0" rIns="0" bIns="0"/>
          <a:lstStyle>
            <a:lvl1pPr>
              <a:defRPr sz="3400"/>
            </a:lvl1pPr>
          </a:lstStyle>
          <a:p>
            <a:r>
              <a:rPr lang="en-US"/>
              <a:t>Click to edit Master title style</a:t>
            </a:r>
            <a:endParaRPr lang="en-US" dirty="0"/>
          </a:p>
        </p:txBody>
      </p:sp>
      <p:sp>
        <p:nvSpPr>
          <p:cNvPr id="8" name="Rectangle 37"/>
          <p:cNvSpPr>
            <a:spLocks noChangeArrowheads="1"/>
          </p:cNvSpPr>
          <p:nvPr/>
        </p:nvSpPr>
        <p:spPr bwMode="gray">
          <a:xfrm>
            <a:off x="304801" y="105847"/>
            <a:ext cx="184731" cy="369332"/>
          </a:xfrm>
          <a:prstGeom prst="rect">
            <a:avLst/>
          </a:prstGeom>
          <a:solidFill>
            <a:srgbClr val="FFFFFF"/>
          </a:solidFill>
          <a:ln w="9525" algn="ctr">
            <a:noFill/>
            <a:miter lim="800000"/>
            <a:headEnd/>
            <a:tailEnd/>
          </a:ln>
          <a:effectLst/>
        </p:spPr>
        <p:txBody>
          <a:bodyPr wrap="none" anchor="ctr">
            <a:spAutoFit/>
          </a:bodyPr>
          <a:lstStyle/>
          <a:p>
            <a:endParaRPr lang="en-US" sz="1800" dirty="0"/>
          </a:p>
        </p:txBody>
      </p:sp>
    </p:spTree>
    <p:extLst>
      <p:ext uri="{BB962C8B-B14F-4D97-AF65-F5344CB8AC3E}">
        <p14:creationId xmlns:p14="http://schemas.microsoft.com/office/powerpoint/2010/main" val="3037713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E1BE83-A65D-467C-ABDC-DB4CA4E1CA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07411"/>
            <a:ext cx="12190984" cy="2170176"/>
          </a:xfrm>
          <a:prstGeom prst="rect">
            <a:avLst/>
          </a:prstGeom>
        </p:spPr>
      </p:pic>
      <p:sp>
        <p:nvSpPr>
          <p:cNvPr id="2" name="Title 1"/>
          <p:cNvSpPr>
            <a:spLocks noGrp="1"/>
          </p:cNvSpPr>
          <p:nvPr>
            <p:ph type="title"/>
          </p:nvPr>
        </p:nvSpPr>
        <p:spPr>
          <a:xfrm>
            <a:off x="0" y="3807411"/>
            <a:ext cx="12192000" cy="2170176"/>
          </a:xfrm>
          <a:noFill/>
        </p:spPr>
        <p:txBody>
          <a:bodyPr vert="horz" wrap="square" lIns="457200" tIns="457200" rIns="457200" bIns="457200" rtlCol="0" anchor="ctr" anchorCtr="0">
            <a:noAutofit/>
          </a:bodyPr>
          <a:lstStyle>
            <a:lvl1pPr>
              <a:defRPr lang="en-US" sz="4400" dirty="0">
                <a:solidFill>
                  <a:srgbClr val="FFFFFF"/>
                </a:solidFill>
                <a:latin typeface="+mj-lt"/>
                <a:cs typeface="+mj-cs"/>
              </a:defRPr>
            </a:lvl1pPr>
          </a:lstStyle>
          <a:p>
            <a:pPr lvl="0"/>
            <a:r>
              <a:rPr lang="en-US"/>
              <a:t>Click to edit Master title style</a:t>
            </a:r>
            <a:endParaRPr lang="en-US" dirty="0"/>
          </a:p>
        </p:txBody>
      </p:sp>
      <p:sp>
        <p:nvSpPr>
          <p:cNvPr id="7" name="Text Placeholder 6"/>
          <p:cNvSpPr>
            <a:spLocks noGrp="1"/>
          </p:cNvSpPr>
          <p:nvPr>
            <p:ph type="body" sz="quarter" idx="10" hasCustomPrompt="1"/>
          </p:nvPr>
        </p:nvSpPr>
        <p:spPr>
          <a:xfrm>
            <a:off x="609600" y="6257365"/>
            <a:ext cx="6931200" cy="277200"/>
          </a:xfrm>
        </p:spPr>
        <p:txBody>
          <a:bodyPr/>
          <a:lstStyle>
            <a:lvl1pPr marR="0" fontAlgn="auto">
              <a:spcBef>
                <a:spcPts val="0"/>
              </a:spcBef>
              <a:spcAft>
                <a:spcPts val="0"/>
              </a:spcAft>
              <a:buClrTx/>
              <a:buSzTx/>
              <a:buFontTx/>
              <a:tabLst/>
              <a:defRPr lang="en-US" sz="1800" b="1" kern="1200" baseline="0" dirty="0" smtClean="0">
                <a:solidFill>
                  <a:srgbClr val="D9D9D9"/>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8" name="Text Placeholder 6"/>
          <p:cNvSpPr>
            <a:spLocks noGrp="1"/>
          </p:cNvSpPr>
          <p:nvPr>
            <p:ph type="body" sz="quarter" idx="11" hasCustomPrompt="1"/>
          </p:nvPr>
        </p:nvSpPr>
        <p:spPr>
          <a:xfrm>
            <a:off x="7680000" y="6257365"/>
            <a:ext cx="3902400" cy="277200"/>
          </a:xfrm>
        </p:spPr>
        <p:txBody>
          <a:bodyPr/>
          <a:lstStyle>
            <a:lvl1pPr marR="0" algn="r" fontAlgn="auto">
              <a:spcBef>
                <a:spcPts val="0"/>
              </a:spcBef>
              <a:spcAft>
                <a:spcPts val="0"/>
              </a:spcAft>
              <a:buClrTx/>
              <a:buSzTx/>
              <a:buFontTx/>
              <a:tabLst/>
              <a:defRPr lang="en-US" sz="1800" b="0" kern="1200" dirty="0" smtClean="0">
                <a:solidFill>
                  <a:srgbClr val="D9D9D9"/>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ext uri="{BB962C8B-B14F-4D97-AF65-F5344CB8AC3E}">
        <p14:creationId xmlns:p14="http://schemas.microsoft.com/office/powerpoint/2010/main" val="2870509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act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23A966-67E9-4788-B30E-B8F23DC12E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5"/>
          <p:cNvSpPr>
            <a:spLocks noGrp="1"/>
          </p:cNvSpPr>
          <p:nvPr>
            <p:ph type="body" sz="quarter" idx="10"/>
          </p:nvPr>
        </p:nvSpPr>
        <p:spPr>
          <a:xfrm>
            <a:off x="6715762" y="5907660"/>
            <a:ext cx="5445759" cy="950341"/>
          </a:xfrm>
        </p:spPr>
        <p:txBody>
          <a:bodyPr rIns="457200" bIns="0" anchor="ctr" anchorCtr="0">
            <a:noAutofit/>
          </a:bodyPr>
          <a:lstStyle>
            <a:lvl1pPr algn="r">
              <a:defRPr sz="2400">
                <a:solidFill>
                  <a:schemeClr val="bg1">
                    <a:lumMod val="85000"/>
                  </a:schemeClr>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66243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mp; Content (ONE COL)">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425" y="1828801"/>
            <a:ext cx="11268075" cy="4114800"/>
          </a:xfrm>
        </p:spPr>
        <p:txBody>
          <a:bodyPr numCol="1">
            <a:noAutofit/>
          </a:bodyPr>
          <a:lstStyle>
            <a:lvl1pPr marL="0" marR="0" indent="0" algn="l" defTabSz="685800" rtl="0" eaLnBrk="1" fontAlgn="auto" latinLnBrk="0" hangingPunct="1">
              <a:lnSpc>
                <a:spcPct val="100000"/>
              </a:lnSpc>
              <a:spcBef>
                <a:spcPts val="1350"/>
              </a:spcBef>
              <a:spcAft>
                <a:spcPts val="0"/>
              </a:spcAft>
              <a:buClr>
                <a:srgbClr val="0028A0"/>
              </a:buClr>
              <a:buSzTx/>
              <a:buFont typeface="Arial" panose="020B0604020202020204" pitchFamily="34" charset="0"/>
              <a:buNone/>
              <a:tabLst/>
              <a:defRPr/>
            </a:lvl1pPr>
            <a:lvl2pPr marL="216694" marR="0" indent="-216694"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lvl2pPr>
            <a:lvl3pPr marL="388144" marR="0" indent="-213122"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lvl3pPr>
            <a:lvl4pPr marL="559594" marR="0" indent="-217885"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lvl4pPr>
            <a:lvl5pPr marL="731044" marR="0" indent="-216694"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lvl5pPr>
          </a:lstStyle>
          <a:p>
            <a:pPr marL="0" marR="0" lvl="0" indent="0" algn="l" defTabSz="685800" rtl="0" eaLnBrk="1" fontAlgn="auto" latinLnBrk="0" hangingPunct="1">
              <a:lnSpc>
                <a:spcPct val="100000"/>
              </a:lnSpc>
              <a:spcBef>
                <a:spcPts val="900"/>
              </a:spcBef>
              <a:spcAft>
                <a:spcPts val="0"/>
              </a:spcAft>
              <a:buClr>
                <a:srgbClr val="0028A0"/>
              </a:buClr>
              <a:buSzTx/>
              <a:buFont typeface="Arial" panose="020B0604020202020204" pitchFamily="34" charset="0"/>
              <a:buNone/>
              <a:tabLst/>
              <a:defRPr/>
            </a:pPr>
            <a:r>
              <a:rPr kumimoji="0" lang="en-US" sz="2100" b="0" i="0" u="none" strike="noStrike" kern="1200" cap="none" spc="0" normalizeH="0" baseline="0" noProof="0" dirty="0">
                <a:ln>
                  <a:noFill/>
                </a:ln>
                <a:solidFill>
                  <a:srgbClr val="000000"/>
                </a:solidFill>
                <a:effectLst/>
                <a:uLnTx/>
                <a:uFillTx/>
                <a:latin typeface="+mn-lt"/>
                <a:ea typeface="+mn-ea"/>
                <a:cs typeface="+mn-cs"/>
              </a:rPr>
              <a:t>Click to edit Master text styles</a:t>
            </a:r>
          </a:p>
          <a:p>
            <a:pPr marL="216694" marR="0" lvl="1" indent="-216694"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Second level</a:t>
            </a:r>
          </a:p>
          <a:p>
            <a:pPr marL="388144" marR="0" lvl="2" indent="-213122"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Third level</a:t>
            </a:r>
          </a:p>
          <a:p>
            <a:pPr marL="559594" marR="0" lvl="3" indent="-217885"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Fourth level</a:t>
            </a:r>
          </a:p>
          <a:p>
            <a:pPr marL="731044" marR="0" lvl="4" indent="-216694" algn="l" defTabSz="685800" rtl="0" eaLnBrk="1" fontAlgn="auto" latinLnBrk="0" hangingPunct="1">
              <a:lnSpc>
                <a:spcPct val="100000"/>
              </a:lnSpc>
              <a:spcBef>
                <a:spcPts val="900"/>
              </a:spcBef>
              <a:spcAft>
                <a:spcPts val="0"/>
              </a:spcAft>
              <a:buClr>
                <a:srgbClr val="009FDF"/>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mn-lt"/>
                <a:ea typeface="+mn-ea"/>
                <a:cs typeface="+mn-cs"/>
              </a:rPr>
              <a:t>Fifth level</a:t>
            </a:r>
          </a:p>
        </p:txBody>
      </p:sp>
      <p:sp>
        <p:nvSpPr>
          <p:cNvPr id="4" name="Text Placeholder 3"/>
          <p:cNvSpPr>
            <a:spLocks noGrp="1"/>
          </p:cNvSpPr>
          <p:nvPr>
            <p:ph type="body" sz="quarter" idx="10"/>
          </p:nvPr>
        </p:nvSpPr>
        <p:spPr>
          <a:xfrm>
            <a:off x="479425" y="1080375"/>
            <a:ext cx="11268075" cy="323165"/>
          </a:xfrm>
        </p:spPr>
        <p:txBody>
          <a:bodyPr wrap="square" numCol="1">
            <a:spAutoFit/>
          </a:bodyPr>
          <a:lstStyle>
            <a:lvl1pPr>
              <a:lnSpc>
                <a:spcPct val="100000"/>
              </a:lnSpc>
              <a:spcBef>
                <a:spcPts val="0"/>
              </a:spcBef>
              <a:defRPr sz="2100">
                <a:solidFill>
                  <a:schemeClr val="bg2">
                    <a:lumMod val="65000"/>
                    <a:lumOff val="35000"/>
                  </a:schemeClr>
                </a:solidFill>
              </a:defRPr>
            </a:lvl1pPr>
            <a:lvl2pPr>
              <a:defRPr sz="1800"/>
            </a:lvl2pPr>
            <a:lvl3pPr>
              <a:defRPr sz="1800"/>
            </a:lvl3pPr>
            <a:lvl4pPr>
              <a:defRPr sz="1800"/>
            </a:lvl4pPr>
            <a:lvl5pPr>
              <a:defRPr sz="1800"/>
            </a:lvl5pPr>
          </a:lstStyle>
          <a:p>
            <a:pPr lvl="0"/>
            <a:r>
              <a:rPr lang="en-US" dirty="0"/>
              <a:t>Click to edit Master text styles</a:t>
            </a:r>
          </a:p>
        </p:txBody>
      </p:sp>
      <p:sp>
        <p:nvSpPr>
          <p:cNvPr id="2" name="Title 1"/>
          <p:cNvSpPr>
            <a:spLocks noGrp="1"/>
          </p:cNvSpPr>
          <p:nvPr>
            <p:ph type="title"/>
          </p:nvPr>
        </p:nvSpPr>
        <p:spPr>
          <a:xfrm>
            <a:off x="479425" y="457201"/>
            <a:ext cx="11268075" cy="523220"/>
          </a:xfrm>
        </p:spPr>
        <p:txBody>
          <a:bodyPr/>
          <a:lstStyle/>
          <a:p>
            <a:r>
              <a:rPr lang="en-US" dirty="0"/>
              <a:t>Click to edit Master title style</a:t>
            </a:r>
          </a:p>
        </p:txBody>
      </p:sp>
    </p:spTree>
    <p:extLst>
      <p:ext uri="{BB962C8B-B14F-4D97-AF65-F5344CB8AC3E}">
        <p14:creationId xmlns:p14="http://schemas.microsoft.com/office/powerpoint/2010/main" val="162102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1508125"/>
            <a:ext cx="9009736" cy="738664"/>
          </a:xfrm>
        </p:spPr>
        <p:txBody>
          <a:bodyPr/>
          <a:lstStyle>
            <a:lvl1pPr>
              <a:defRPr sz="4800"/>
            </a:lvl1pPr>
          </a:lstStyle>
          <a:p>
            <a:r>
              <a:rPr lang="en-US" dirty="0"/>
              <a:t>Click to add title</a:t>
            </a:r>
          </a:p>
        </p:txBody>
      </p:sp>
      <p:sp>
        <p:nvSpPr>
          <p:cNvPr id="4" name="Text Placeholder 2"/>
          <p:cNvSpPr>
            <a:spLocks noGrp="1"/>
          </p:cNvSpPr>
          <p:nvPr>
            <p:ph type="body" idx="1"/>
          </p:nvPr>
        </p:nvSpPr>
        <p:spPr>
          <a:xfrm>
            <a:off x="1584961" y="2559686"/>
            <a:ext cx="9034685" cy="332399"/>
          </a:xfrm>
          <a:prstGeom prst="rect">
            <a:avLst/>
          </a:prstGeom>
        </p:spPr>
        <p:txBody>
          <a:bodyPr numCol="1"/>
          <a:lstStyle>
            <a:lvl1pPr marL="457200" indent="-457200">
              <a:lnSpc>
                <a:spcPct val="100000"/>
              </a:lnSpc>
              <a:spcBef>
                <a:spcPts val="0"/>
              </a:spcBef>
              <a:spcAft>
                <a:spcPts val="600"/>
              </a:spcAft>
              <a:buClr>
                <a:schemeClr val="bg2"/>
              </a:buClr>
              <a:buFont typeface="+mj-lt"/>
              <a:buAutoNum type="arabicPeriod"/>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9808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1" y="1989833"/>
            <a:ext cx="3353647" cy="2616101"/>
          </a:xfrm>
          <a:noFill/>
          <a:ln>
            <a:noFill/>
          </a:ln>
        </p:spPr>
        <p:txBody>
          <a:bodyPr/>
          <a:lstStyle>
            <a:lvl1pPr algn="r">
              <a:defRPr sz="17000"/>
            </a:lvl1pPr>
          </a:lstStyle>
          <a:p>
            <a:r>
              <a:rPr lang="en-US" dirty="0"/>
              <a:t>1</a:t>
            </a:r>
          </a:p>
        </p:txBody>
      </p:sp>
      <p:cxnSp>
        <p:nvCxnSpPr>
          <p:cNvPr id="4" name="Straight Connector 3"/>
          <p:cNvCxnSpPr/>
          <p:nvPr userDrawn="1"/>
        </p:nvCxnSpPr>
        <p:spPr>
          <a:xfrm>
            <a:off x="4572000" y="1983582"/>
            <a:ext cx="0" cy="2662232"/>
          </a:xfrm>
          <a:prstGeom prst="line">
            <a:avLst/>
          </a:prstGeom>
          <a:ln w="5397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5303521" y="2103120"/>
            <a:ext cx="5887425" cy="2446638"/>
          </a:xfrm>
          <a:prstGeom prst="rect">
            <a:avLst/>
          </a:prstGeom>
        </p:spPr>
        <p:txBody>
          <a:bodyPr numCol="1" anchor="ctr" anchorCtr="0">
            <a:noAutofit/>
          </a:bodyPr>
          <a:lstStyle>
            <a:lvl1pPr>
              <a:lnSpc>
                <a:spcPct val="100000"/>
              </a:lnSpc>
              <a:spcBef>
                <a:spcPts val="0"/>
              </a:spcBef>
              <a:defRPr sz="3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83677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baseline="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16" name="Text Placeholder 15"/>
          <p:cNvSpPr>
            <a:spLocks noGrp="1"/>
          </p:cNvSpPr>
          <p:nvPr>
            <p:ph type="body"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68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6" name="Text Placeholder 5"/>
          <p:cNvSpPr>
            <a:spLocks noGrp="1"/>
          </p:cNvSpPr>
          <p:nvPr>
            <p:ph type="body" sz="quarter" idx="11"/>
          </p:nvPr>
        </p:nvSpPr>
        <p:spPr>
          <a:xfrm>
            <a:off x="6096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2"/>
          </p:nvPr>
        </p:nvSpPr>
        <p:spPr>
          <a:xfrm>
            <a:off x="62800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243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4059767" cy="6858000"/>
          </a:xfrm>
        </p:spPr>
        <p:txBody>
          <a:bodyPr lIns="457200" tIns="457200" rIns="457200" bIns="822960">
            <a:normAutofit/>
          </a:bodyPr>
          <a:lstStyle>
            <a:lvl1pPr>
              <a:defRPr sz="2000"/>
            </a:lvl1pPr>
          </a:lstStyle>
          <a:p>
            <a:pPr lvl="0"/>
            <a:r>
              <a:rPr lang="en-US"/>
              <a:t>Edit Master text styles</a:t>
            </a:r>
          </a:p>
        </p:txBody>
      </p:sp>
      <p:sp>
        <p:nvSpPr>
          <p:cNvPr id="4" name="Picture Placeholder 3"/>
          <p:cNvSpPr>
            <a:spLocks noGrp="1"/>
          </p:cNvSpPr>
          <p:nvPr>
            <p:ph type="pic" sz="quarter" idx="10"/>
          </p:nvPr>
        </p:nvSpPr>
        <p:spPr>
          <a:xfrm>
            <a:off x="4059768" y="0"/>
            <a:ext cx="8132233" cy="6858000"/>
          </a:xfrm>
        </p:spPr>
        <p:txBody>
          <a:bodyPr lIns="457200" tIns="457200" rIns="457200" bIns="822960"/>
          <a:lstStyle/>
          <a:p>
            <a:r>
              <a:rPr lang="en-US"/>
              <a:t>Click icon to add picture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460593" y="6467429"/>
            <a:ext cx="1656579" cy="158969"/>
          </a:xfrm>
          <a:prstGeom prst="rect">
            <a:avLst/>
          </a:prstGeom>
        </p:spPr>
      </p:pic>
    </p:spTree>
    <p:extLst>
      <p:ext uri="{BB962C8B-B14F-4D97-AF65-F5344CB8AC3E}">
        <p14:creationId xmlns:p14="http://schemas.microsoft.com/office/powerpoint/2010/main" val="422918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8132232" cy="6858000"/>
          </a:xfrm>
        </p:spPr>
        <p:txBody>
          <a:bodyPr lIns="457200" tIns="457200" rIns="457200" bIns="822960">
            <a:normAutofit/>
          </a:bodyPr>
          <a:lstStyle>
            <a:lvl1pPr>
              <a:defRPr sz="2000"/>
            </a:lvl1pPr>
          </a:lstStyle>
          <a:p>
            <a:pPr lvl="0"/>
            <a:r>
              <a:rPr lang="en-US"/>
              <a:t>Edit Master text styles</a:t>
            </a:r>
          </a:p>
        </p:txBody>
      </p:sp>
      <p:sp>
        <p:nvSpPr>
          <p:cNvPr id="4" name="Picture Placeholder 3"/>
          <p:cNvSpPr>
            <a:spLocks noGrp="1"/>
          </p:cNvSpPr>
          <p:nvPr>
            <p:ph type="pic" sz="quarter" idx="10"/>
          </p:nvPr>
        </p:nvSpPr>
        <p:spPr>
          <a:xfrm>
            <a:off x="8132233" y="0"/>
            <a:ext cx="4059767" cy="6858000"/>
          </a:xfrm>
        </p:spPr>
        <p:txBody>
          <a:bodyPr lIns="457200" tIns="457200" rIns="457200" bIns="822960"/>
          <a:lstStyle/>
          <a:p>
            <a:r>
              <a:rPr lang="en-US"/>
              <a:t>Click icon to add picture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460593" y="6467429"/>
            <a:ext cx="1656579" cy="158969"/>
          </a:xfrm>
          <a:prstGeom prst="rect">
            <a:avLst/>
          </a:prstGeom>
        </p:spPr>
      </p:pic>
    </p:spTree>
    <p:extLst>
      <p:ext uri="{BB962C8B-B14F-4D97-AF65-F5344CB8AC3E}">
        <p14:creationId xmlns:p14="http://schemas.microsoft.com/office/powerpoint/2010/main" val="281088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lIns="457200" tIns="457200" rIns="457200" bIns="457200"/>
          <a:lstStyle/>
          <a:p>
            <a:r>
              <a:rPr lang="en-US"/>
              <a:t>Click icon to add picture</a:t>
            </a:r>
            <a:endParaRPr lang="en-US" dirty="0"/>
          </a:p>
        </p:txBody>
      </p:sp>
    </p:spTree>
    <p:extLst>
      <p:ext uri="{BB962C8B-B14F-4D97-AF65-F5344CB8AC3E}">
        <p14:creationId xmlns:p14="http://schemas.microsoft.com/office/powerpoint/2010/main" val="182839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6307" y="457200"/>
            <a:ext cx="10947043" cy="523220"/>
          </a:xfrm>
        </p:spPr>
        <p:txBody>
          <a:bodyPr/>
          <a:lstStyle>
            <a:lvl1pPr>
              <a:defRPr sz="3400"/>
            </a:lvl1pPr>
          </a:lstStyle>
          <a:p>
            <a:r>
              <a:rPr lang="en-US"/>
              <a:t>Click to edit Master title style</a:t>
            </a:r>
            <a:endParaRPr lang="en-US" dirty="0"/>
          </a:p>
        </p:txBody>
      </p:sp>
      <p:sp>
        <p:nvSpPr>
          <p:cNvPr id="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184831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301752"/>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endParaRPr lang="en-US" dirty="0">
              <a:solidFill>
                <a:srgbClr val="000000"/>
              </a:solidFill>
            </a:endParaRPr>
          </a:p>
        </p:txBody>
      </p:sp>
      <p:sp>
        <p:nvSpPr>
          <p:cNvPr id="2" name="Title Placeholder 1"/>
          <p:cNvSpPr>
            <a:spLocks noGrp="1"/>
          </p:cNvSpPr>
          <p:nvPr>
            <p:ph type="title"/>
          </p:nvPr>
        </p:nvSpPr>
        <p:spPr>
          <a:xfrm>
            <a:off x="616307" y="457200"/>
            <a:ext cx="10947043" cy="523220"/>
          </a:xfrm>
          <a:prstGeom prst="rect">
            <a:avLst/>
          </a:prstGeom>
        </p:spPr>
        <p:txBody>
          <a:bodyPr vert="horz" lIns="0" tIns="0" rIns="0" bIns="0" rtlCol="0" anchor="t" anchorCtr="0">
            <a:spAutoFit/>
          </a:bodyPr>
          <a:lstStyle/>
          <a:p>
            <a:r>
              <a:rPr lang="en-US"/>
              <a:t>Click to edit Master title style</a:t>
            </a:r>
            <a:endParaRPr lang="en-US" dirty="0"/>
          </a:p>
        </p:txBody>
      </p:sp>
      <p:sp>
        <p:nvSpPr>
          <p:cNvPr id="8" name="MasterTitle"/>
          <p:cNvSpPr txBox="1">
            <a:spLocks/>
          </p:cNvSpPr>
          <p:nvPr userDrawn="1"/>
        </p:nvSpPr>
        <p:spPr>
          <a:xfrm>
            <a:off x="5557631" y="6400802"/>
            <a:ext cx="5407195" cy="301750"/>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fontAlgn="auto">
              <a:spcAft>
                <a:spcPts val="0"/>
              </a:spcAft>
            </a:pPr>
            <a:r>
              <a:rPr lang="en-US" sz="1200" b="1" dirty="0">
                <a:solidFill>
                  <a:srgbClr val="525252"/>
                </a:solidFill>
                <a:cs typeface="Arial" panose="020B0604020202020204" pitchFamily="34" charset="0"/>
              </a:rPr>
              <a:t>April 2020</a:t>
            </a:r>
          </a:p>
        </p:txBody>
      </p:sp>
      <p:sp>
        <p:nvSpPr>
          <p:cNvPr id="9" name="Rectangle 47"/>
          <p:cNvSpPr txBox="1">
            <a:spLocks noChangeArrowheads="1"/>
          </p:cNvSpPr>
          <p:nvPr userDrawn="1"/>
        </p:nvSpPr>
        <p:spPr bwMode="gray">
          <a:xfrm>
            <a:off x="10970725" y="6400800"/>
            <a:ext cx="611675"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algn="r">
              <a:lnSpc>
                <a:spcPct val="90000"/>
              </a:lnSpc>
              <a:spcBef>
                <a:spcPts val="1000"/>
              </a:spcBef>
              <a:buFont typeface="Arial" panose="020B0604020202020204" pitchFamily="34" charset="0"/>
              <a:buNone/>
              <a:defRPr/>
            </a:pPr>
            <a:fld id="{26BA2513-99A6-4249-8CA7-3700E62FDB97}" type="slidenum">
              <a:rPr lang="en-US" sz="1200" b="1" smtClean="0">
                <a:solidFill>
                  <a:srgbClr val="525252"/>
                </a:solidFill>
                <a:latin typeface="Arial" panose="020B0604020202020204" pitchFamily="34" charset="0"/>
                <a:cs typeface="Arial" panose="020B0604020202020204" pitchFamily="34" charset="0"/>
              </a:rPr>
              <a:pPr algn="r">
                <a:lnSpc>
                  <a:spcPct val="90000"/>
                </a:lnSpc>
                <a:spcBef>
                  <a:spcPts val="1000"/>
                </a:spcBef>
                <a:buFont typeface="Arial" panose="020B0604020202020204" pitchFamily="34" charset="0"/>
                <a:buNone/>
                <a:defRPr/>
              </a:pPr>
              <a:t>‹#›</a:t>
            </a:fld>
            <a:endParaRPr lang="en-US" sz="1200" b="1" dirty="0">
              <a:solidFill>
                <a:srgbClr val="525252"/>
              </a:solidFill>
              <a:latin typeface="Arial" panose="020B0604020202020204" pitchFamily="34" charset="0"/>
              <a:cs typeface="Arial" panose="020B0604020202020204" pitchFamily="34" charset="0"/>
            </a:endParaRPr>
          </a:p>
        </p:txBody>
      </p:sp>
      <p:sp>
        <p:nvSpPr>
          <p:cNvPr id="24" name="Text Placeholder 23"/>
          <p:cNvSpPr>
            <a:spLocks noGrp="1"/>
          </p:cNvSpPr>
          <p:nvPr>
            <p:ph type="body" idx="1"/>
          </p:nvPr>
        </p:nvSpPr>
        <p:spPr>
          <a:xfrm>
            <a:off x="609600" y="1828800"/>
            <a:ext cx="10972800" cy="42976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16" cstate="print">
            <a:extLst>
              <a:ext uri="{28A0092B-C50C-407E-A947-70E740481C1C}">
                <a14:useLocalDpi xmlns:a14="http://schemas.microsoft.com/office/drawing/2010/main" val="0"/>
              </a:ext>
            </a:extLst>
          </a:blip>
          <a:srcRect t="1" r="26213" b="-2"/>
          <a:stretch/>
        </p:blipFill>
        <p:spPr>
          <a:xfrm>
            <a:off x="609600" y="6472191"/>
            <a:ext cx="1656579" cy="158969"/>
          </a:xfrm>
          <a:prstGeom prst="rect">
            <a:avLst/>
          </a:prstGeom>
        </p:spPr>
      </p:pic>
    </p:spTree>
    <p:extLst>
      <p:ext uri="{BB962C8B-B14F-4D97-AF65-F5344CB8AC3E}">
        <p14:creationId xmlns:p14="http://schemas.microsoft.com/office/powerpoint/2010/main" val="2785426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97" r:id="rId12"/>
    <p:sldLayoutId id="2147483698" r:id="rId13"/>
    <p:sldLayoutId id="2147483700" r:id="rId14"/>
  </p:sldLayoutIdLst>
  <p:txStyles>
    <p:titleStyle>
      <a:lvl1pPr algn="l" defTabSz="914400" rtl="0" eaLnBrk="1" latinLnBrk="0" hangingPunct="1">
        <a:lnSpc>
          <a:spcPct val="10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4032">
          <p15:clr>
            <a:srgbClr val="F26B43"/>
          </p15:clr>
        </p15:guide>
        <p15:guide id="4" orient="horz" pos="3859">
          <p15:clr>
            <a:srgbClr val="F26B43"/>
          </p15:clr>
        </p15:guide>
        <p15:guide id="5" orient="horz" pos="950">
          <p15:clr>
            <a:srgbClr val="F26B43"/>
          </p15:clr>
        </p15:guide>
        <p15:guide id="6" orient="horz" pos="1080">
          <p15:clr>
            <a:srgbClr val="F26B43"/>
          </p15:clr>
        </p15:guide>
        <p15:guide id="7" orient="horz" pos="3600">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09600" y="6217920"/>
            <a:ext cx="9464040" cy="277200"/>
          </a:xfrm>
        </p:spPr>
        <p:txBody>
          <a:bodyPr/>
          <a:lstStyle/>
          <a:p>
            <a:pPr algn="l"/>
            <a:r>
              <a:rPr lang="en-US" dirty="0"/>
              <a:t>Mark Zandi, Chief Economist</a:t>
            </a:r>
          </a:p>
        </p:txBody>
      </p:sp>
      <p:sp>
        <p:nvSpPr>
          <p:cNvPr id="6" name="Title 3">
            <a:extLst>
              <a:ext uri="{FF2B5EF4-FFF2-40B4-BE49-F238E27FC236}">
                <a16:creationId xmlns:a16="http://schemas.microsoft.com/office/drawing/2014/main" id="{4CFB784F-6937-482F-91DE-4A63A4FF0B1C}"/>
              </a:ext>
            </a:extLst>
          </p:cNvPr>
          <p:cNvSpPr txBox="1">
            <a:spLocks/>
          </p:cNvSpPr>
          <p:nvPr/>
        </p:nvSpPr>
        <p:spPr>
          <a:xfrm>
            <a:off x="0" y="3840480"/>
            <a:ext cx="11948160" cy="2148343"/>
          </a:xfrm>
          <a:prstGeom prst="rect">
            <a:avLst/>
          </a:prstGeom>
          <a:solidFill>
            <a:schemeClr val="tx1">
              <a:alpha val="80000"/>
            </a:schemeClr>
          </a:solidFill>
        </p:spPr>
        <p:txBody>
          <a:bodyPr vert="horz" wrap="square" lIns="457200" tIns="457200" rIns="457200" bIns="457200" rtlCol="0" anchor="ctr" anchorCtr="0">
            <a:noAutofit/>
          </a:bodyPr>
          <a:lstStyle>
            <a:lvl1pPr algn="l" defTabSz="914400" rtl="0" eaLnBrk="1" latinLnBrk="0" hangingPunct="1">
              <a:lnSpc>
                <a:spcPct val="100000"/>
              </a:lnSpc>
              <a:spcBef>
                <a:spcPct val="0"/>
              </a:spcBef>
              <a:buNone/>
              <a:defRPr lang="en-US" sz="4400" kern="1200" dirty="0">
                <a:solidFill>
                  <a:srgbClr val="FFFFFF"/>
                </a:solidFill>
                <a:latin typeface="+mj-lt"/>
                <a:ea typeface="+mj-ea"/>
                <a:cs typeface="+mj-cs"/>
              </a:defRPr>
            </a:lvl1pPr>
          </a:lstStyle>
          <a:p>
            <a:r>
              <a:rPr lang="en-US" sz="4000" dirty="0">
                <a:solidFill>
                  <a:schemeClr val="accent5">
                    <a:lumMod val="20000"/>
                    <a:lumOff val="80000"/>
                  </a:schemeClr>
                </a:solidFill>
              </a:rPr>
              <a:t>COVID-19: Global Economic Body Blow</a:t>
            </a:r>
          </a:p>
        </p:txBody>
      </p:sp>
      <p:sp>
        <p:nvSpPr>
          <p:cNvPr id="4" name="Text Placeholder 6">
            <a:extLst>
              <a:ext uri="{FF2B5EF4-FFF2-40B4-BE49-F238E27FC236}">
                <a16:creationId xmlns:a16="http://schemas.microsoft.com/office/drawing/2014/main" id="{2518C4B2-00AE-4E19-8E27-F1C15A9BDE18}"/>
              </a:ext>
            </a:extLst>
          </p:cNvPr>
          <p:cNvSpPr txBox="1">
            <a:spLocks/>
          </p:cNvSpPr>
          <p:nvPr/>
        </p:nvSpPr>
        <p:spPr>
          <a:xfrm>
            <a:off x="7680665" y="6217920"/>
            <a:ext cx="3902400" cy="277200"/>
          </a:xfrm>
          <a:prstGeom prst="rect">
            <a:avLst/>
          </a:prstGeom>
        </p:spPr>
        <p:txBody>
          <a:bodyPr vert="horz" lIns="0" tIns="0" rIns="0" bIns="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en-US" sz="1800" b="0" kern="1200" dirty="0" smtClean="0">
                <a:solidFill>
                  <a:srgbClr val="D9D9D9"/>
                </a:solidFill>
                <a:latin typeface="Arial" panose="020B0604020202020204" pitchFamily="34" charset="0"/>
                <a:ea typeface="+mn-ea"/>
                <a:cs typeface="Arial" panose="020B0604020202020204" pitchFamily="34" charset="0"/>
              </a:defRPr>
            </a:lvl1pPr>
            <a:lvl2pPr marL="288925" marR="0" indent="-288925"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marL="517525" marR="0" indent="-284163"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marL="746125" marR="0" indent="-290513"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marL="974725" marR="0" indent="-288925"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April, 2020</a:t>
            </a:r>
          </a:p>
        </p:txBody>
      </p:sp>
    </p:spTree>
    <p:extLst>
      <p:ext uri="{BB962C8B-B14F-4D97-AF65-F5344CB8AC3E}">
        <p14:creationId xmlns:p14="http://schemas.microsoft.com/office/powerpoint/2010/main" val="340043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41350"/>
            <a:ext cx="11261834" cy="523220"/>
          </a:xfrm>
        </p:spPr>
        <p:txBody>
          <a:bodyPr/>
          <a:lstStyle/>
          <a:p>
            <a:r>
              <a:rPr lang="en-US" dirty="0"/>
              <a:t>Unemployment Spikes</a:t>
            </a:r>
          </a:p>
        </p:txBody>
      </p:sp>
      <p:sp>
        <p:nvSpPr>
          <p:cNvPr id="14" name="Text Box 5"/>
          <p:cNvSpPr txBox="1">
            <a:spLocks noChangeArrowheads="1"/>
          </p:cNvSpPr>
          <p:nvPr/>
        </p:nvSpPr>
        <p:spPr bwMode="gray">
          <a:xfrm>
            <a:off x="609600" y="5900121"/>
            <a:ext cx="8305800" cy="253916"/>
          </a:xfrm>
          <a:prstGeom prst="rect">
            <a:avLst/>
          </a:prstGeom>
          <a:noFill/>
          <a:ln w="9525">
            <a:noFill/>
            <a:miter lim="800000"/>
            <a:headEnd/>
            <a:tailEnd/>
          </a:ln>
          <a:effectLst/>
        </p:spPr>
        <p:txBody>
          <a:bodyPr lIns="0" tIns="0" rIns="0" bIns="0" anchor="b">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BLS, Moody’s Analytics</a:t>
            </a:r>
          </a:p>
        </p:txBody>
      </p:sp>
      <p:graphicFrame>
        <p:nvGraphicFramePr>
          <p:cNvPr id="6" name="Content Placeholder 3"/>
          <p:cNvGraphicFramePr>
            <a:graphicFrameLocks/>
          </p:cNvGraphicFramePr>
          <p:nvPr/>
        </p:nvGraphicFramePr>
        <p:xfrm>
          <a:off x="609600" y="1754510"/>
          <a:ext cx="11190401" cy="41456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1"/>
          <p:cNvSpPr txBox="1">
            <a:spLocks noChangeArrowheads="1"/>
          </p:cNvSpPr>
          <p:nvPr/>
        </p:nvSpPr>
        <p:spPr bwMode="gray">
          <a:xfrm>
            <a:off x="623508" y="1219210"/>
            <a:ext cx="11261834" cy="454025"/>
          </a:xfrm>
          <a:prstGeom prst="rect">
            <a:avLst/>
          </a:prstGeom>
          <a:noFill/>
          <a:ln w="9525">
            <a:noFill/>
            <a:miter lim="800000"/>
            <a:headEnd/>
            <a:tailEnd/>
          </a:ln>
          <a:effectLst/>
        </p:spPr>
        <p:txBody>
          <a:bodyPr lIns="0" tIns="0" rIns="0" bIns="0"/>
          <a:lstStyle/>
          <a:p>
            <a:pPr lvl="0" defTabSz="457200">
              <a:spcBef>
                <a:spcPct val="0"/>
              </a:spcBef>
              <a:defRPr/>
            </a:pPr>
            <a:r>
              <a:rPr lang="en-US" sz="2200" dirty="0">
                <a:solidFill>
                  <a:srgbClr val="000000"/>
                </a:solidFill>
              </a:rPr>
              <a:t>U.S. unemployment rate, %</a:t>
            </a:r>
          </a:p>
        </p:txBody>
      </p:sp>
    </p:spTree>
    <p:extLst>
      <p:ext uri="{BB962C8B-B14F-4D97-AF65-F5344CB8AC3E}">
        <p14:creationId xmlns:p14="http://schemas.microsoft.com/office/powerpoint/2010/main" val="401079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41350"/>
            <a:ext cx="11261834" cy="523220"/>
          </a:xfrm>
        </p:spPr>
        <p:txBody>
          <a:bodyPr/>
          <a:lstStyle/>
          <a:p>
            <a:r>
              <a:rPr lang="en-US" dirty="0"/>
              <a:t>U.S. Real Estate Prices Slump</a:t>
            </a:r>
          </a:p>
        </p:txBody>
      </p:sp>
      <p:sp>
        <p:nvSpPr>
          <p:cNvPr id="14" name="Text Box 5"/>
          <p:cNvSpPr txBox="1">
            <a:spLocks noChangeArrowheads="1"/>
          </p:cNvSpPr>
          <p:nvPr/>
        </p:nvSpPr>
        <p:spPr bwMode="gray">
          <a:xfrm>
            <a:off x="609600" y="5900121"/>
            <a:ext cx="8305800" cy="253916"/>
          </a:xfrm>
          <a:prstGeom prst="rect">
            <a:avLst/>
          </a:prstGeom>
          <a:noFill/>
          <a:ln w="9525">
            <a:noFill/>
            <a:miter lim="800000"/>
            <a:headEnd/>
            <a:tailEnd/>
          </a:ln>
          <a:effectLst/>
        </p:spPr>
        <p:txBody>
          <a:bodyPr lIns="0" tIns="0" rIns="0" bIns="0" anchor="b">
            <a:sp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FHFA, Moody’s Analytics</a:t>
            </a:r>
          </a:p>
        </p:txBody>
      </p:sp>
      <p:graphicFrame>
        <p:nvGraphicFramePr>
          <p:cNvPr id="6" name="Content Placeholder 3"/>
          <p:cNvGraphicFramePr>
            <a:graphicFrameLocks/>
          </p:cNvGraphicFramePr>
          <p:nvPr/>
        </p:nvGraphicFramePr>
        <p:xfrm>
          <a:off x="609600" y="1754510"/>
          <a:ext cx="11190401" cy="41456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1"/>
          <p:cNvSpPr txBox="1">
            <a:spLocks noChangeArrowheads="1"/>
          </p:cNvSpPr>
          <p:nvPr/>
        </p:nvSpPr>
        <p:spPr bwMode="gray">
          <a:xfrm>
            <a:off x="623508" y="1219210"/>
            <a:ext cx="11261834" cy="454025"/>
          </a:xfrm>
          <a:prstGeom prst="rect">
            <a:avLst/>
          </a:prstGeom>
          <a:noFill/>
          <a:ln w="9525">
            <a:noFill/>
            <a:miter lim="800000"/>
            <a:headEnd/>
            <a:tailEnd/>
          </a:ln>
          <a:effectLst/>
        </p:spPr>
        <p:txBody>
          <a:bodyPr lIns="0" tIns="0" rIns="0" bIns="0"/>
          <a:lstStyle/>
          <a:p>
            <a:pPr lvl="0" defTabSz="457200">
              <a:spcBef>
                <a:spcPct val="0"/>
              </a:spcBef>
              <a:defRPr/>
            </a:pPr>
            <a:r>
              <a:rPr lang="en-US" sz="2200" dirty="0">
                <a:solidFill>
                  <a:srgbClr val="000000"/>
                </a:solidFill>
              </a:rPr>
              <a:t>Index: 2019q4 = 100, April baseline</a:t>
            </a:r>
          </a:p>
        </p:txBody>
      </p:sp>
    </p:spTree>
    <p:extLst>
      <p:ext uri="{BB962C8B-B14F-4D97-AF65-F5344CB8AC3E}">
        <p14:creationId xmlns:p14="http://schemas.microsoft.com/office/powerpoint/2010/main" val="409469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5428490" y="2434591"/>
            <a:ext cx="5074919" cy="1834979"/>
          </a:xfrm>
        </p:spPr>
        <p:txBody>
          <a:bodyPr/>
          <a:lstStyle/>
          <a:p>
            <a:r>
              <a:rPr lang="en-US" dirty="0"/>
              <a:t>Known Unknowns</a:t>
            </a:r>
          </a:p>
        </p:txBody>
      </p:sp>
      <p:sp>
        <p:nvSpPr>
          <p:cNvPr id="6" name="Title 1">
            <a:extLst>
              <a:ext uri="{FF2B5EF4-FFF2-40B4-BE49-F238E27FC236}">
                <a16:creationId xmlns:a16="http://schemas.microsoft.com/office/drawing/2014/main" id="{4895BA20-79DC-46C7-8715-AF38053A58A8}"/>
              </a:ext>
            </a:extLst>
          </p:cNvPr>
          <p:cNvSpPr>
            <a:spLocks noGrp="1"/>
          </p:cNvSpPr>
          <p:nvPr>
            <p:ph type="title"/>
          </p:nvPr>
        </p:nvSpPr>
        <p:spPr>
          <a:xfrm>
            <a:off x="1889760" y="2371042"/>
            <a:ext cx="2515235" cy="1962076"/>
          </a:xfrm>
          <a:noFill/>
          <a:ln>
            <a:noFill/>
          </a:ln>
        </p:spPr>
        <p:txBody>
          <a:bodyPr wrap="none" anchor="ctr" anchorCtr="0">
            <a:noAutofit/>
          </a:bodyPr>
          <a:lstStyle>
            <a:lvl1pPr algn="r">
              <a:defRPr sz="17000"/>
            </a:lvl1pPr>
          </a:lstStyle>
          <a:p>
            <a:pPr>
              <a:lnSpc>
                <a:spcPct val="100000"/>
              </a:lnSpc>
            </a:pPr>
            <a:r>
              <a:rPr lang="en-US" dirty="0"/>
              <a:t>3</a:t>
            </a:r>
            <a:endParaRPr lang="en-US" kern="1200" dirty="0"/>
          </a:p>
        </p:txBody>
      </p:sp>
    </p:spTree>
    <p:extLst>
      <p:ext uri="{BB962C8B-B14F-4D97-AF65-F5344CB8AC3E}">
        <p14:creationId xmlns:p14="http://schemas.microsoft.com/office/powerpoint/2010/main" val="3746693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563880" y="640080"/>
            <a:ext cx="11018520" cy="523220"/>
          </a:xfrm>
        </p:spPr>
        <p:txBody>
          <a:bodyPr vert="horz" wrap="square" lIns="0" tIns="0" rIns="0" bIns="0" rtlCol="0" anchor="t" anchorCtr="0">
            <a:spAutoFit/>
          </a:bodyPr>
          <a:lstStyle/>
          <a:p>
            <a:r>
              <a:rPr lang="en-US" sz="3400" dirty="0">
                <a:solidFill>
                  <a:schemeClr val="tx1"/>
                </a:solidFill>
              </a:rPr>
              <a:t>Epidemiological Assumptions (March 27, 2020)</a:t>
            </a:r>
          </a:p>
        </p:txBody>
      </p:sp>
      <p:grpSp>
        <p:nvGrpSpPr>
          <p:cNvPr id="3" name="Group 2">
            <a:extLst>
              <a:ext uri="{FF2B5EF4-FFF2-40B4-BE49-F238E27FC236}">
                <a16:creationId xmlns:a16="http://schemas.microsoft.com/office/drawing/2014/main" id="{31BD7BE2-F159-4A4F-A672-155E6AD6C748}"/>
              </a:ext>
            </a:extLst>
          </p:cNvPr>
          <p:cNvGrpSpPr/>
          <p:nvPr/>
        </p:nvGrpSpPr>
        <p:grpSpPr>
          <a:xfrm>
            <a:off x="426720" y="1828800"/>
            <a:ext cx="11416540" cy="3645700"/>
            <a:chOff x="482804" y="1337780"/>
            <a:chExt cx="11416540" cy="3645700"/>
          </a:xfrm>
        </p:grpSpPr>
        <p:sp>
          <p:nvSpPr>
            <p:cNvPr id="4" name="Freeform: Shape 3">
              <a:extLst>
                <a:ext uri="{FF2B5EF4-FFF2-40B4-BE49-F238E27FC236}">
                  <a16:creationId xmlns:a16="http://schemas.microsoft.com/office/drawing/2014/main" id="{A4D00E1C-D227-4774-893D-6F40AD385871}"/>
                </a:ext>
              </a:extLst>
            </p:cNvPr>
            <p:cNvSpPr/>
            <p:nvPr/>
          </p:nvSpPr>
          <p:spPr>
            <a:xfrm>
              <a:off x="501669" y="1337780"/>
              <a:ext cx="3527853" cy="879507"/>
            </a:xfrm>
            <a:custGeom>
              <a:avLst/>
              <a:gdLst>
                <a:gd name="connsiteX0" fmla="*/ 0 w 3527853"/>
                <a:gd name="connsiteY0" fmla="*/ 0 h 879507"/>
                <a:gd name="connsiteX1" fmla="*/ 3527853 w 3527853"/>
                <a:gd name="connsiteY1" fmla="*/ 0 h 879507"/>
                <a:gd name="connsiteX2" fmla="*/ 3527853 w 3527853"/>
                <a:gd name="connsiteY2" fmla="*/ 879507 h 879507"/>
                <a:gd name="connsiteX3" fmla="*/ 0 w 3527853"/>
                <a:gd name="connsiteY3" fmla="*/ 879507 h 879507"/>
                <a:gd name="connsiteX4" fmla="*/ 0 w 3527853"/>
                <a:gd name="connsiteY4" fmla="*/ 0 h 87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853" h="879507">
                  <a:moveTo>
                    <a:pt x="0" y="0"/>
                  </a:moveTo>
                  <a:lnTo>
                    <a:pt x="3527853" y="0"/>
                  </a:lnTo>
                  <a:lnTo>
                    <a:pt x="3527853" y="879507"/>
                  </a:lnTo>
                  <a:lnTo>
                    <a:pt x="0" y="879507"/>
                  </a:lnTo>
                  <a:lnTo>
                    <a:pt x="0" y="0"/>
                  </a:lnTo>
                  <a:close/>
                </a:path>
              </a:pathLst>
            </a:custGeom>
            <a:solidFill>
              <a:srgbClr val="D0BC13"/>
            </a:solidFill>
            <a:ln>
              <a:solidFill>
                <a:srgbClr val="D0BC1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COVID-19: Upside</a:t>
              </a:r>
            </a:p>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rPr>
                <a:t>S1 Scenario</a:t>
              </a:r>
              <a:r>
                <a:rPr kumimoji="0" lang="en-US" sz="2200" b="0" i="0" u="none" strike="noStrike" kern="1200" cap="none" spc="0" normalizeH="0" baseline="0" noProof="0" dirty="0">
                  <a:ln>
                    <a:noFill/>
                  </a:ln>
                  <a:solidFill>
                    <a:srgbClr val="000000"/>
                  </a:solidFill>
                  <a:effectLst/>
                  <a:uLnTx/>
                  <a:uFillTx/>
                  <a:latin typeface="Arial"/>
                  <a:ea typeface="+mn-ea"/>
                  <a:cs typeface="+mn-cs"/>
                </a:rPr>
                <a:t> </a:t>
              </a:r>
            </a:p>
          </p:txBody>
        </p:sp>
        <p:sp>
          <p:nvSpPr>
            <p:cNvPr id="5" name="Freeform: Shape 4">
              <a:extLst>
                <a:ext uri="{FF2B5EF4-FFF2-40B4-BE49-F238E27FC236}">
                  <a16:creationId xmlns:a16="http://schemas.microsoft.com/office/drawing/2014/main" id="{5E21E101-BFEA-4458-A6A5-FDF6695AEEC1}"/>
                </a:ext>
              </a:extLst>
            </p:cNvPr>
            <p:cNvSpPr/>
            <p:nvPr/>
          </p:nvSpPr>
          <p:spPr>
            <a:xfrm>
              <a:off x="482804" y="2217287"/>
              <a:ext cx="3566160" cy="2766193"/>
            </a:xfrm>
            <a:custGeom>
              <a:avLst/>
              <a:gdLst>
                <a:gd name="connsiteX0" fmla="*/ 0 w 3565582"/>
                <a:gd name="connsiteY0" fmla="*/ 0 h 3668692"/>
                <a:gd name="connsiteX1" fmla="*/ 3565582 w 3565582"/>
                <a:gd name="connsiteY1" fmla="*/ 0 h 3668692"/>
                <a:gd name="connsiteX2" fmla="*/ 3565582 w 3565582"/>
                <a:gd name="connsiteY2" fmla="*/ 3668692 h 3668692"/>
                <a:gd name="connsiteX3" fmla="*/ 0 w 3565582"/>
                <a:gd name="connsiteY3" fmla="*/ 3668692 h 3668692"/>
                <a:gd name="connsiteX4" fmla="*/ 0 w 3565582"/>
                <a:gd name="connsiteY4" fmla="*/ 0 h 366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5582" h="3668692">
                  <a:moveTo>
                    <a:pt x="0" y="0"/>
                  </a:moveTo>
                  <a:lnTo>
                    <a:pt x="3565582" y="0"/>
                  </a:lnTo>
                  <a:lnTo>
                    <a:pt x="3565582" y="3668692"/>
                  </a:lnTo>
                  <a:lnTo>
                    <a:pt x="0" y="3668692"/>
                  </a:lnTo>
                  <a:lnTo>
                    <a:pt x="0" y="0"/>
                  </a:lnTo>
                  <a:close/>
                </a:path>
              </a:pathLst>
            </a:custGeom>
            <a:solidFill>
              <a:srgbClr val="EFEACB">
                <a:alpha val="89804"/>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5-10 mil confirmed global infections</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New infections peak in April</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1.0% case fatality rate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8% hospitalization rate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Infections abate by June</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1" indent="0" algn="l" defTabSz="711200" rtl="0" eaLnBrk="1" fontAlgn="auto" latinLnBrk="0" hangingPunct="1">
                <a:lnSpc>
                  <a:spcPct val="90000"/>
                </a:lnSpc>
                <a:spcBef>
                  <a:spcPct val="0"/>
                </a:spcBef>
                <a:spcAft>
                  <a:spcPct val="15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Shape 5">
              <a:extLst>
                <a:ext uri="{FF2B5EF4-FFF2-40B4-BE49-F238E27FC236}">
                  <a16:creationId xmlns:a16="http://schemas.microsoft.com/office/drawing/2014/main" id="{8D9459BF-DEA9-4F7F-AD8D-77E2616F0661}"/>
                </a:ext>
              </a:extLst>
            </p:cNvPr>
            <p:cNvSpPr/>
            <p:nvPr/>
          </p:nvSpPr>
          <p:spPr>
            <a:xfrm>
              <a:off x="4453757" y="1337780"/>
              <a:ext cx="3614313" cy="879507"/>
            </a:xfrm>
            <a:custGeom>
              <a:avLst/>
              <a:gdLst>
                <a:gd name="connsiteX0" fmla="*/ 0 w 3614313"/>
                <a:gd name="connsiteY0" fmla="*/ 0 h 879507"/>
                <a:gd name="connsiteX1" fmla="*/ 3614313 w 3614313"/>
                <a:gd name="connsiteY1" fmla="*/ 0 h 879507"/>
                <a:gd name="connsiteX2" fmla="*/ 3614313 w 3614313"/>
                <a:gd name="connsiteY2" fmla="*/ 879507 h 879507"/>
                <a:gd name="connsiteX3" fmla="*/ 0 w 3614313"/>
                <a:gd name="connsiteY3" fmla="*/ 879507 h 879507"/>
                <a:gd name="connsiteX4" fmla="*/ 0 w 3614313"/>
                <a:gd name="connsiteY4" fmla="*/ 0 h 87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313" h="879507">
                  <a:moveTo>
                    <a:pt x="0" y="0"/>
                  </a:moveTo>
                  <a:lnTo>
                    <a:pt x="3614313" y="0"/>
                  </a:lnTo>
                  <a:lnTo>
                    <a:pt x="3614313" y="879507"/>
                  </a:lnTo>
                  <a:lnTo>
                    <a:pt x="0" y="879507"/>
                  </a:lnTo>
                  <a:lnTo>
                    <a:pt x="0" y="0"/>
                  </a:lnTo>
                  <a:close/>
                </a:path>
              </a:pathLst>
            </a:custGeom>
            <a:solidFill>
              <a:schemeClr val="accent2"/>
            </a:solidFill>
            <a:ln>
              <a:solidFill>
                <a:schemeClr val="accent2"/>
              </a:solidFill>
            </a:ln>
          </p:spPr>
          <p:style>
            <a:lnRef idx="2">
              <a:schemeClr val="accent2">
                <a:hueOff val="-1973150"/>
                <a:satOff val="12254"/>
                <a:lumOff val="982"/>
                <a:alphaOff val="0"/>
              </a:schemeClr>
            </a:lnRef>
            <a:fillRef idx="1">
              <a:schemeClr val="accent2">
                <a:hueOff val="-1973150"/>
                <a:satOff val="12254"/>
                <a:lumOff val="982"/>
                <a:alphaOff val="0"/>
              </a:schemeClr>
            </a:fillRef>
            <a:effectRef idx="0">
              <a:schemeClr val="accent2">
                <a:hueOff val="-1973150"/>
                <a:satOff val="12254"/>
                <a:lumOff val="982"/>
                <a:alphaOff val="0"/>
              </a:schemeClr>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COVID-19</a:t>
              </a:r>
            </a:p>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 </a:t>
              </a:r>
              <a:r>
                <a:rPr kumimoji="0" lang="en-US" sz="2200" b="1" i="0" u="none" strike="noStrike" kern="1200" cap="none" spc="0" normalizeH="0" baseline="0" noProof="0" dirty="0">
                  <a:ln>
                    <a:noFill/>
                  </a:ln>
                  <a:solidFill>
                    <a:prstClr val="white"/>
                  </a:solidFill>
                  <a:effectLst/>
                  <a:uLnTx/>
                  <a:uFillTx/>
                  <a:latin typeface="Arial"/>
                  <a:ea typeface="+mn-ea"/>
                  <a:cs typeface="+mn-cs"/>
                </a:rPr>
                <a:t>Baseline Forecast</a:t>
              </a: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Shape 7">
              <a:extLst>
                <a:ext uri="{FF2B5EF4-FFF2-40B4-BE49-F238E27FC236}">
                  <a16:creationId xmlns:a16="http://schemas.microsoft.com/office/drawing/2014/main" id="{68CAEB1C-AD3E-48ED-9508-C1A63F3039A1}"/>
                </a:ext>
              </a:extLst>
            </p:cNvPr>
            <p:cNvSpPr/>
            <p:nvPr/>
          </p:nvSpPr>
          <p:spPr>
            <a:xfrm>
              <a:off x="4469046" y="2217287"/>
              <a:ext cx="3583737" cy="2766193"/>
            </a:xfrm>
            <a:custGeom>
              <a:avLst/>
              <a:gdLst>
                <a:gd name="connsiteX0" fmla="*/ 0 w 3583737"/>
                <a:gd name="connsiteY0" fmla="*/ 0 h 3668692"/>
                <a:gd name="connsiteX1" fmla="*/ 3583737 w 3583737"/>
                <a:gd name="connsiteY1" fmla="*/ 0 h 3668692"/>
                <a:gd name="connsiteX2" fmla="*/ 3583737 w 3583737"/>
                <a:gd name="connsiteY2" fmla="*/ 3668692 h 3668692"/>
                <a:gd name="connsiteX3" fmla="*/ 0 w 3583737"/>
                <a:gd name="connsiteY3" fmla="*/ 3668692 h 3668692"/>
                <a:gd name="connsiteX4" fmla="*/ 0 w 3583737"/>
                <a:gd name="connsiteY4" fmla="*/ 0 h 366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3737" h="3668692">
                  <a:moveTo>
                    <a:pt x="0" y="0"/>
                  </a:moveTo>
                  <a:lnTo>
                    <a:pt x="3583737" y="0"/>
                  </a:lnTo>
                  <a:lnTo>
                    <a:pt x="3583737" y="3668692"/>
                  </a:lnTo>
                  <a:lnTo>
                    <a:pt x="0" y="3668692"/>
                  </a:lnTo>
                  <a:lnTo>
                    <a:pt x="0" y="0"/>
                  </a:lnTo>
                  <a:close/>
                </a:path>
              </a:pathLst>
            </a:custGeom>
            <a:solidFill>
              <a:srgbClr val="D6E8CC">
                <a:alpha val="89804"/>
              </a:srgbClr>
            </a:solidFill>
          </p:spPr>
          <p:style>
            <a:lnRef idx="2">
              <a:schemeClr val="accent2">
                <a:tint val="40000"/>
                <a:alpha val="90000"/>
                <a:hueOff val="-2724568"/>
                <a:satOff val="14126"/>
                <a:lumOff val="1143"/>
                <a:alphaOff val="0"/>
              </a:schemeClr>
            </a:lnRef>
            <a:fillRef idx="1">
              <a:schemeClr val="accent2">
                <a:tint val="40000"/>
                <a:alpha val="90000"/>
                <a:hueOff val="-2724568"/>
                <a:satOff val="14126"/>
                <a:lumOff val="1143"/>
                <a:alphaOff val="0"/>
              </a:schemeClr>
            </a:fillRef>
            <a:effectRef idx="0">
              <a:schemeClr val="accent2">
                <a:tint val="40000"/>
                <a:alpha val="90000"/>
                <a:hueOff val="-2724568"/>
                <a:satOff val="14126"/>
                <a:lumOff val="1143"/>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10-15 mil confirmed global infections</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New infections peak in May</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1.5% case fatality rate</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10% hospitalization rate</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Infections abate by July</a:t>
              </a:r>
            </a:p>
            <a:p>
              <a:pPr marL="0" marR="0" lvl="1" indent="0" algn="l" defTabSz="711200" rtl="0" eaLnBrk="1" fontAlgn="auto" latinLnBrk="0" hangingPunct="1">
                <a:lnSpc>
                  <a:spcPct val="90000"/>
                </a:lnSpc>
                <a:spcBef>
                  <a:spcPct val="0"/>
                </a:spcBef>
                <a:spcAft>
                  <a:spcPct val="150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Shape 8">
              <a:extLst>
                <a:ext uri="{FF2B5EF4-FFF2-40B4-BE49-F238E27FC236}">
                  <a16:creationId xmlns:a16="http://schemas.microsoft.com/office/drawing/2014/main" id="{E34474E8-20A3-4A2D-8131-48F506100ED5}"/>
                </a:ext>
              </a:extLst>
            </p:cNvPr>
            <p:cNvSpPr/>
            <p:nvPr/>
          </p:nvSpPr>
          <p:spPr>
            <a:xfrm>
              <a:off x="8473441" y="1337780"/>
              <a:ext cx="3425903" cy="879507"/>
            </a:xfrm>
            <a:custGeom>
              <a:avLst/>
              <a:gdLst>
                <a:gd name="connsiteX0" fmla="*/ 0 w 3425903"/>
                <a:gd name="connsiteY0" fmla="*/ 0 h 879507"/>
                <a:gd name="connsiteX1" fmla="*/ 3425903 w 3425903"/>
                <a:gd name="connsiteY1" fmla="*/ 0 h 879507"/>
                <a:gd name="connsiteX2" fmla="*/ 3425903 w 3425903"/>
                <a:gd name="connsiteY2" fmla="*/ 879507 h 879507"/>
                <a:gd name="connsiteX3" fmla="*/ 0 w 3425903"/>
                <a:gd name="connsiteY3" fmla="*/ 879507 h 879507"/>
                <a:gd name="connsiteX4" fmla="*/ 0 w 3425903"/>
                <a:gd name="connsiteY4" fmla="*/ 0 h 87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903" h="879507">
                  <a:moveTo>
                    <a:pt x="0" y="0"/>
                  </a:moveTo>
                  <a:lnTo>
                    <a:pt x="3425903" y="0"/>
                  </a:lnTo>
                  <a:lnTo>
                    <a:pt x="3425903" y="879507"/>
                  </a:lnTo>
                  <a:lnTo>
                    <a:pt x="0" y="879507"/>
                  </a:lnTo>
                  <a:lnTo>
                    <a:pt x="0" y="0"/>
                  </a:lnTo>
                  <a:close/>
                </a:path>
              </a:pathLst>
            </a:custGeom>
          </p:spPr>
          <p:style>
            <a:lnRef idx="2">
              <a:schemeClr val="accent2">
                <a:hueOff val="-3946300"/>
                <a:satOff val="24508"/>
                <a:lumOff val="1964"/>
                <a:alphaOff val="0"/>
              </a:schemeClr>
            </a:lnRef>
            <a:fillRef idx="1">
              <a:schemeClr val="accent2">
                <a:hueOff val="-3946300"/>
                <a:satOff val="24508"/>
                <a:lumOff val="1964"/>
                <a:alphaOff val="0"/>
              </a:schemeClr>
            </a:fillRef>
            <a:effectRef idx="0">
              <a:schemeClr val="accent2">
                <a:hueOff val="-3946300"/>
                <a:satOff val="24508"/>
                <a:lumOff val="1964"/>
                <a:alphaOff val="0"/>
              </a:schemeClr>
            </a:effectRef>
            <a:fontRef idx="minor">
              <a:schemeClr val="lt1"/>
            </a:fontRef>
          </p:style>
          <p:txBody>
            <a:bodyPr spcFirstLastPara="0" vert="horz" wrap="square" lIns="156464" tIns="89408" rIns="156464" bIns="89408"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COVID-19: Downside </a:t>
              </a:r>
            </a:p>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a:ea typeface="+mn-ea"/>
                  <a:cs typeface="+mn-cs"/>
                </a:rPr>
                <a:t>S3 Scenario</a:t>
              </a:r>
            </a:p>
          </p:txBody>
        </p:sp>
        <p:sp>
          <p:nvSpPr>
            <p:cNvPr id="10" name="Freeform: Shape 9">
              <a:extLst>
                <a:ext uri="{FF2B5EF4-FFF2-40B4-BE49-F238E27FC236}">
                  <a16:creationId xmlns:a16="http://schemas.microsoft.com/office/drawing/2014/main" id="{F4AB9D96-76F2-4554-83FD-71C8464D86F5}"/>
                </a:ext>
              </a:extLst>
            </p:cNvPr>
            <p:cNvSpPr/>
            <p:nvPr/>
          </p:nvSpPr>
          <p:spPr>
            <a:xfrm>
              <a:off x="8479479" y="2217287"/>
              <a:ext cx="3413828" cy="2766193"/>
            </a:xfrm>
            <a:custGeom>
              <a:avLst/>
              <a:gdLst>
                <a:gd name="connsiteX0" fmla="*/ 0 w 3413828"/>
                <a:gd name="connsiteY0" fmla="*/ 0 h 3668692"/>
                <a:gd name="connsiteX1" fmla="*/ 3413828 w 3413828"/>
                <a:gd name="connsiteY1" fmla="*/ 0 h 3668692"/>
                <a:gd name="connsiteX2" fmla="*/ 3413828 w 3413828"/>
                <a:gd name="connsiteY2" fmla="*/ 3668692 h 3668692"/>
                <a:gd name="connsiteX3" fmla="*/ 0 w 3413828"/>
                <a:gd name="connsiteY3" fmla="*/ 3668692 h 3668692"/>
                <a:gd name="connsiteX4" fmla="*/ 0 w 3413828"/>
                <a:gd name="connsiteY4" fmla="*/ 0 h 3668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828" h="3668692">
                  <a:moveTo>
                    <a:pt x="0" y="0"/>
                  </a:moveTo>
                  <a:lnTo>
                    <a:pt x="3413828" y="0"/>
                  </a:lnTo>
                  <a:lnTo>
                    <a:pt x="3413828" y="3668692"/>
                  </a:lnTo>
                  <a:lnTo>
                    <a:pt x="0" y="3668692"/>
                  </a:lnTo>
                  <a:lnTo>
                    <a:pt x="0" y="0"/>
                  </a:lnTo>
                  <a:close/>
                </a:path>
              </a:pathLst>
            </a:custGeom>
          </p:spPr>
          <p:style>
            <a:lnRef idx="2">
              <a:schemeClr val="accent2">
                <a:tint val="40000"/>
                <a:alpha val="90000"/>
                <a:hueOff val="-5449136"/>
                <a:satOff val="28251"/>
                <a:lumOff val="2286"/>
                <a:alphaOff val="0"/>
              </a:schemeClr>
            </a:lnRef>
            <a:fillRef idx="1">
              <a:schemeClr val="accent2">
                <a:tint val="40000"/>
                <a:alpha val="90000"/>
                <a:hueOff val="-5449136"/>
                <a:satOff val="28251"/>
                <a:lumOff val="2286"/>
                <a:alphaOff val="0"/>
              </a:schemeClr>
            </a:fillRef>
            <a:effectRef idx="0">
              <a:schemeClr val="accent2">
                <a:tint val="40000"/>
                <a:alpha val="90000"/>
                <a:hueOff val="-5449136"/>
                <a:satOff val="28251"/>
                <a:lumOff val="2286"/>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15-20  mil confirmed global  infections</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New infections peak in June</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4.5% case fatality rate</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20% hospitalization rate</a:t>
              </a:r>
            </a:p>
            <a:p>
              <a:pPr marL="171450" marR="0" lvl="1" indent="-171450" algn="l" defTabSz="711200" rtl="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Infections abate by September</a:t>
              </a:r>
            </a:p>
          </p:txBody>
        </p:sp>
      </p:grpSp>
    </p:spTree>
    <p:extLst>
      <p:ext uri="{BB962C8B-B14F-4D97-AF65-F5344CB8AC3E}">
        <p14:creationId xmlns:p14="http://schemas.microsoft.com/office/powerpoint/2010/main" val="345457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ext uri="{D42A27DB-BD31-4B8C-83A1-F6EECF244321}">
                <p14:modId xmlns:p14="http://schemas.microsoft.com/office/powerpoint/2010/main" val="1876092711"/>
              </p:ext>
            </p:extLst>
          </p:nvPr>
        </p:nvGraphicFramePr>
        <p:xfrm>
          <a:off x="609600" y="1508127"/>
          <a:ext cx="10972800" cy="4467125"/>
        </p:xfrm>
        <a:graphic>
          <a:graphicData uri="http://schemas.openxmlformats.org/drawingml/2006/chart">
            <c:chart xmlns:c="http://schemas.openxmlformats.org/drawingml/2006/chart" xmlns:r="http://schemas.openxmlformats.org/officeDocument/2006/relationships" r:id="rId3"/>
          </a:graphicData>
        </a:graphic>
      </p:graphicFrame>
      <p:sp>
        <p:nvSpPr>
          <p:cNvPr id="84995" name="Rectangle 3"/>
          <p:cNvSpPr>
            <a:spLocks noGrp="1" noChangeArrowheads="1"/>
          </p:cNvSpPr>
          <p:nvPr>
            <p:ph type="title"/>
          </p:nvPr>
        </p:nvSpPr>
        <p:spPr>
          <a:xfrm>
            <a:off x="595510" y="640080"/>
            <a:ext cx="9870585" cy="523220"/>
          </a:xfrm>
        </p:spPr>
        <p:txBody>
          <a:bodyPr/>
          <a:lstStyle/>
          <a:p>
            <a:r>
              <a:rPr lang="en-US" noProof="1"/>
              <a:t>Fed Comes To The Rescue</a:t>
            </a:r>
          </a:p>
        </p:txBody>
      </p:sp>
      <p:sp>
        <p:nvSpPr>
          <p:cNvPr id="84997" name="Text Box 5"/>
          <p:cNvSpPr txBox="1">
            <a:spLocks noChangeArrowheads="1"/>
          </p:cNvSpPr>
          <p:nvPr/>
        </p:nvSpPr>
        <p:spPr bwMode="gray">
          <a:xfrm>
            <a:off x="609600" y="5869659"/>
            <a:ext cx="8305800" cy="253916"/>
          </a:xfrm>
          <a:prstGeom prst="rect">
            <a:avLst/>
          </a:prstGeom>
          <a:noFill/>
          <a:ln w="9525">
            <a:noFill/>
            <a:miter lim="800000"/>
            <a:headEnd/>
            <a:tailEnd/>
          </a:ln>
          <a:effectLst/>
        </p:spPr>
        <p:txBody>
          <a:bodyPr lIns="0" tIns="0" rIns="0" bIns="0" anchor="b">
            <a:spAutoFit/>
          </a:bodyPr>
          <a:lstStyle/>
          <a:p>
            <a:pPr algn="l">
              <a:spcBef>
                <a:spcPct val="0"/>
              </a:spcBef>
            </a:pPr>
            <a:r>
              <a:rPr lang="en-US" sz="1650" dirty="0">
                <a:solidFill>
                  <a:schemeClr val="bg1"/>
                </a:solidFill>
              </a:rPr>
              <a:t>Sources: Moody’s Investor Service, Moody’s Analytics</a:t>
            </a:r>
          </a:p>
        </p:txBody>
      </p:sp>
      <p:sp>
        <p:nvSpPr>
          <p:cNvPr id="8" name="Text Box 7"/>
          <p:cNvSpPr txBox="1">
            <a:spLocks noChangeArrowheads="1"/>
          </p:cNvSpPr>
          <p:nvPr/>
        </p:nvSpPr>
        <p:spPr bwMode="gray">
          <a:xfrm>
            <a:off x="609600" y="1241425"/>
            <a:ext cx="8226425" cy="473075"/>
          </a:xfrm>
          <a:prstGeom prst="rect">
            <a:avLst/>
          </a:prstGeom>
          <a:noFill/>
          <a:ln w="9525">
            <a:noFill/>
            <a:miter lim="800000"/>
            <a:headEnd/>
            <a:tailEnd/>
          </a:ln>
          <a:effectLst/>
        </p:spPr>
        <p:txBody>
          <a:bodyPr lIns="0" tIns="0" rIns="0" bIns="0"/>
          <a:lstStyle/>
          <a:p>
            <a:pPr algn="l">
              <a:spcBef>
                <a:spcPct val="0"/>
              </a:spcBef>
            </a:pPr>
            <a:r>
              <a:rPr lang="en-US" sz="2200" dirty="0">
                <a:solidFill>
                  <a:schemeClr val="bg1"/>
                </a:solidFill>
              </a:rPr>
              <a:t>Corporate debt outstanding by rating, $ </a:t>
            </a:r>
            <a:r>
              <a:rPr lang="en-US" sz="2200" dirty="0" err="1">
                <a:solidFill>
                  <a:schemeClr val="bg1"/>
                </a:solidFill>
              </a:rPr>
              <a:t>bil</a:t>
            </a:r>
            <a:endParaRPr lang="en-US" sz="2200" dirty="0">
              <a:solidFill>
                <a:schemeClr val="bg1"/>
              </a:solidFill>
            </a:endParaRPr>
          </a:p>
        </p:txBody>
      </p:sp>
    </p:spTree>
    <p:extLst>
      <p:ext uri="{BB962C8B-B14F-4D97-AF65-F5344CB8AC3E}">
        <p14:creationId xmlns:p14="http://schemas.microsoft.com/office/powerpoint/2010/main" val="269303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7" name="Object 2"/>
              <p:cNvGraphicFramePr>
                <a:graphicFrameLocks noChangeAspect="1"/>
              </p:cNvGraphicFramePr>
              <p:nvPr/>
            </p:nvGraphicFramePr>
            <p:xfrm>
              <a:off x="1972886" y="1714500"/>
              <a:ext cx="8305800" cy="40005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Object 2"/>
              <p:cNvPicPr>
                <a:picLocks noGrp="1" noRot="1" noChangeAspect="1" noMove="1" noResize="1" noEditPoints="1" noAdjustHandles="1" noChangeArrowheads="1" noChangeShapeType="1"/>
              </p:cNvPicPr>
              <p:nvPr/>
            </p:nvPicPr>
            <p:blipFill>
              <a:blip r:embed="rId4"/>
              <a:stretch>
                <a:fillRect/>
              </a:stretch>
            </p:blipFill>
            <p:spPr>
              <a:xfrm>
                <a:off x="1972886" y="1714500"/>
                <a:ext cx="8305800" cy="4000500"/>
              </a:xfrm>
              <a:prstGeom prst="rect">
                <a:avLst/>
              </a:prstGeom>
            </p:spPr>
          </p:pic>
        </mc:Fallback>
      </mc:AlternateContent>
      <p:sp>
        <p:nvSpPr>
          <p:cNvPr id="218115" name="Rectangle 3"/>
          <p:cNvSpPr>
            <a:spLocks noGrp="1" noChangeArrowheads="1"/>
          </p:cNvSpPr>
          <p:nvPr>
            <p:ph type="title"/>
          </p:nvPr>
        </p:nvSpPr>
        <p:spPr>
          <a:xfrm>
            <a:off x="609600" y="640080"/>
            <a:ext cx="8229600" cy="523220"/>
          </a:xfrm>
        </p:spPr>
        <p:txBody>
          <a:bodyPr/>
          <a:lstStyle/>
          <a:p>
            <a:r>
              <a:rPr lang="en-US" dirty="0"/>
              <a:t>Lawmakers Act, but Need to Do More</a:t>
            </a:r>
            <a:endParaRPr lang="en-US" noProof="1"/>
          </a:p>
        </p:txBody>
      </p:sp>
      <p:sp>
        <p:nvSpPr>
          <p:cNvPr id="218116" name="Text Box 4"/>
          <p:cNvSpPr txBox="1">
            <a:spLocks noChangeArrowheads="1"/>
          </p:cNvSpPr>
          <p:nvPr/>
        </p:nvSpPr>
        <p:spPr bwMode="gray">
          <a:xfrm>
            <a:off x="609600" y="5886912"/>
            <a:ext cx="8305800" cy="253916"/>
          </a:xfrm>
          <a:prstGeom prst="rect">
            <a:avLst/>
          </a:prstGeom>
          <a:noFill/>
          <a:ln w="9525">
            <a:noFill/>
            <a:miter lim="800000"/>
            <a:headEnd/>
            <a:tailEnd/>
          </a:ln>
          <a:effectLst/>
        </p:spPr>
        <p:txBody>
          <a:bodyPr lIns="0" tIns="0" rIns="0" bIns="0" anchor="b">
            <a:spAutoFit/>
          </a:bodyPr>
          <a:lstStyle/>
          <a:p>
            <a:pPr>
              <a:spcBef>
                <a:spcPct val="0"/>
              </a:spcBef>
              <a:defRPr/>
            </a:pPr>
            <a:r>
              <a:rPr lang="en-US" sz="1650" dirty="0">
                <a:solidFill>
                  <a:srgbClr val="000000"/>
                </a:solidFill>
                <a:latin typeface="Arial"/>
              </a:rPr>
              <a:t>Sources: CRFB, Moody’s Analytics</a:t>
            </a:r>
          </a:p>
        </p:txBody>
      </p:sp>
      <p:sp>
        <p:nvSpPr>
          <p:cNvPr id="218122" name="Text Box 10"/>
          <p:cNvSpPr txBox="1">
            <a:spLocks noChangeArrowheads="1"/>
          </p:cNvSpPr>
          <p:nvPr/>
        </p:nvSpPr>
        <p:spPr bwMode="gray">
          <a:xfrm>
            <a:off x="609600" y="1187414"/>
            <a:ext cx="8305800" cy="330200"/>
          </a:xfrm>
          <a:prstGeom prst="rect">
            <a:avLst/>
          </a:prstGeom>
          <a:noFill/>
          <a:ln w="9525">
            <a:noFill/>
            <a:miter lim="800000"/>
            <a:headEnd/>
            <a:tailEnd/>
          </a:ln>
          <a:effectLst/>
        </p:spPr>
        <p:txBody>
          <a:bodyPr lIns="0" tIns="0" rIns="0" bIns="0"/>
          <a:lstStyle/>
          <a:p>
            <a:pPr>
              <a:spcBef>
                <a:spcPct val="0"/>
              </a:spcBef>
              <a:defRPr/>
            </a:pPr>
            <a:r>
              <a:rPr lang="en-US" sz="2200" dirty="0">
                <a:solidFill>
                  <a:srgbClr val="000000"/>
                </a:solidFill>
                <a:latin typeface="Arial"/>
              </a:rPr>
              <a:t>Cost of Coronavirus Aid, Relief, &amp; Economic Security (CARES) Act</a:t>
            </a:r>
          </a:p>
        </p:txBody>
      </p:sp>
      <p:sp>
        <p:nvSpPr>
          <p:cNvPr id="2" name="TextBox 1">
            <a:extLst>
              <a:ext uri="{FF2B5EF4-FFF2-40B4-BE49-F238E27FC236}">
                <a16:creationId xmlns:a16="http://schemas.microsoft.com/office/drawing/2014/main" id="{F31AA1BE-5F0F-45FB-B3BE-AB57FEEDF49A}"/>
              </a:ext>
            </a:extLst>
          </p:cNvPr>
          <p:cNvSpPr txBox="1"/>
          <p:nvPr/>
        </p:nvSpPr>
        <p:spPr>
          <a:xfrm>
            <a:off x="2146854" y="2790000"/>
            <a:ext cx="1630017" cy="1846659"/>
          </a:xfrm>
          <a:prstGeom prst="rect">
            <a:avLst/>
          </a:prstGeom>
          <a:noFill/>
        </p:spPr>
        <p:txBody>
          <a:bodyPr wrap="square" lIns="0" tIns="0" rIns="0" bIns="0" rtlCol="0">
            <a:spAutoFit/>
          </a:bodyPr>
          <a:lstStyle/>
          <a:p>
            <a:pPr algn="ctr"/>
            <a:r>
              <a:rPr lang="en-US" sz="2000" dirty="0">
                <a:solidFill>
                  <a:srgbClr val="FFFFFF"/>
                </a:solidFill>
              </a:rPr>
              <a:t>Loans/loan guarantees for large firms &amp; gov’ts:</a:t>
            </a:r>
          </a:p>
          <a:p>
            <a:pPr algn="ctr"/>
            <a:endParaRPr lang="en-US" sz="2000" dirty="0">
              <a:solidFill>
                <a:srgbClr val="FFFFFF"/>
              </a:solidFill>
            </a:endParaRPr>
          </a:p>
          <a:p>
            <a:pPr algn="ctr"/>
            <a:r>
              <a:rPr lang="en-US" sz="2000" b="1" dirty="0">
                <a:solidFill>
                  <a:srgbClr val="FFFFFF"/>
                </a:solidFill>
              </a:rPr>
              <a:t>$510 </a:t>
            </a:r>
            <a:r>
              <a:rPr lang="en-US" sz="2000" b="1" dirty="0" err="1">
                <a:solidFill>
                  <a:srgbClr val="FFFFFF"/>
                </a:solidFill>
              </a:rPr>
              <a:t>bil</a:t>
            </a:r>
            <a:endParaRPr lang="en-US" sz="2000" b="1" dirty="0">
              <a:solidFill>
                <a:srgbClr val="FFFFFF"/>
              </a:solidFill>
            </a:endParaRPr>
          </a:p>
        </p:txBody>
      </p:sp>
      <p:sp>
        <p:nvSpPr>
          <p:cNvPr id="3" name="TextBox 2">
            <a:extLst>
              <a:ext uri="{FF2B5EF4-FFF2-40B4-BE49-F238E27FC236}">
                <a16:creationId xmlns:a16="http://schemas.microsoft.com/office/drawing/2014/main" id="{2AC4421E-373D-4C0D-975D-02F75A7280C3}"/>
              </a:ext>
            </a:extLst>
          </p:cNvPr>
          <p:cNvSpPr txBox="1"/>
          <p:nvPr/>
        </p:nvSpPr>
        <p:spPr>
          <a:xfrm>
            <a:off x="4174435" y="2254242"/>
            <a:ext cx="1749287" cy="1231106"/>
          </a:xfrm>
          <a:prstGeom prst="rect">
            <a:avLst/>
          </a:prstGeom>
          <a:noFill/>
        </p:spPr>
        <p:txBody>
          <a:bodyPr wrap="square" lIns="0" tIns="0" rIns="0" bIns="0" rtlCol="0">
            <a:spAutoFit/>
          </a:bodyPr>
          <a:lstStyle/>
          <a:p>
            <a:pPr algn="ctr"/>
            <a:r>
              <a:rPr lang="en-US" sz="2000" dirty="0">
                <a:solidFill>
                  <a:schemeClr val="bg2"/>
                </a:solidFill>
              </a:rPr>
              <a:t>Small business loans/grants:</a:t>
            </a:r>
          </a:p>
          <a:p>
            <a:pPr algn="ctr"/>
            <a:endParaRPr lang="en-US" sz="2000" dirty="0">
              <a:solidFill>
                <a:schemeClr val="bg2"/>
              </a:solidFill>
            </a:endParaRPr>
          </a:p>
          <a:p>
            <a:pPr algn="ctr"/>
            <a:r>
              <a:rPr lang="en-US" sz="2000" b="1" dirty="0">
                <a:solidFill>
                  <a:schemeClr val="bg2"/>
                </a:solidFill>
              </a:rPr>
              <a:t>$377 </a:t>
            </a:r>
            <a:r>
              <a:rPr lang="en-US" sz="2000" b="1" dirty="0" err="1">
                <a:solidFill>
                  <a:schemeClr val="bg2"/>
                </a:solidFill>
              </a:rPr>
              <a:t>bil</a:t>
            </a:r>
            <a:endParaRPr lang="en-US" sz="2000" b="1" dirty="0">
              <a:solidFill>
                <a:schemeClr val="bg2"/>
              </a:solidFill>
            </a:endParaRPr>
          </a:p>
        </p:txBody>
      </p:sp>
      <p:sp>
        <p:nvSpPr>
          <p:cNvPr id="4" name="TextBox 3">
            <a:extLst>
              <a:ext uri="{FF2B5EF4-FFF2-40B4-BE49-F238E27FC236}">
                <a16:creationId xmlns:a16="http://schemas.microsoft.com/office/drawing/2014/main" id="{288306C2-1A74-4486-A7ED-7FDB5BFD8D7D}"/>
              </a:ext>
            </a:extLst>
          </p:cNvPr>
          <p:cNvSpPr txBox="1"/>
          <p:nvPr/>
        </p:nvSpPr>
        <p:spPr>
          <a:xfrm>
            <a:off x="4118315" y="4372195"/>
            <a:ext cx="1921565" cy="923330"/>
          </a:xfrm>
          <a:prstGeom prst="rect">
            <a:avLst/>
          </a:prstGeom>
          <a:noFill/>
        </p:spPr>
        <p:txBody>
          <a:bodyPr wrap="square" lIns="0" tIns="0" rIns="0" bIns="0" rtlCol="0">
            <a:spAutoFit/>
          </a:bodyPr>
          <a:lstStyle/>
          <a:p>
            <a:pPr algn="ctr"/>
            <a:r>
              <a:rPr lang="en-US" sz="2000" dirty="0">
                <a:solidFill>
                  <a:schemeClr val="bg2"/>
                </a:solidFill>
              </a:rPr>
              <a:t>One-time checks</a:t>
            </a:r>
          </a:p>
          <a:p>
            <a:pPr algn="ctr"/>
            <a:endParaRPr lang="en-US" sz="2000" dirty="0">
              <a:solidFill>
                <a:schemeClr val="bg2"/>
              </a:solidFill>
            </a:endParaRPr>
          </a:p>
          <a:p>
            <a:pPr algn="ctr"/>
            <a:r>
              <a:rPr lang="en-US" sz="2000" b="1" dirty="0">
                <a:solidFill>
                  <a:schemeClr val="bg2"/>
                </a:solidFill>
              </a:rPr>
              <a:t>$290 </a:t>
            </a:r>
            <a:r>
              <a:rPr lang="en-US" sz="2000" b="1" dirty="0" err="1">
                <a:solidFill>
                  <a:schemeClr val="bg2"/>
                </a:solidFill>
              </a:rPr>
              <a:t>bil</a:t>
            </a:r>
            <a:endParaRPr lang="en-US" sz="2000" b="1" dirty="0">
              <a:solidFill>
                <a:schemeClr val="bg2"/>
              </a:solidFill>
            </a:endParaRPr>
          </a:p>
        </p:txBody>
      </p:sp>
      <p:sp>
        <p:nvSpPr>
          <p:cNvPr id="5" name="TextBox 4">
            <a:extLst>
              <a:ext uri="{FF2B5EF4-FFF2-40B4-BE49-F238E27FC236}">
                <a16:creationId xmlns:a16="http://schemas.microsoft.com/office/drawing/2014/main" id="{891F0737-D669-4E3E-98FC-3EC011360987}"/>
              </a:ext>
            </a:extLst>
          </p:cNvPr>
          <p:cNvSpPr txBox="1"/>
          <p:nvPr/>
        </p:nvSpPr>
        <p:spPr>
          <a:xfrm>
            <a:off x="6321285" y="2139694"/>
            <a:ext cx="1871500" cy="1231106"/>
          </a:xfrm>
          <a:prstGeom prst="rect">
            <a:avLst/>
          </a:prstGeom>
          <a:noFill/>
        </p:spPr>
        <p:txBody>
          <a:bodyPr wrap="square" lIns="0" tIns="0" rIns="0" bIns="0" rtlCol="0">
            <a:spAutoFit/>
          </a:bodyPr>
          <a:lstStyle/>
          <a:p>
            <a:pPr algn="ctr"/>
            <a:r>
              <a:rPr lang="en-US" sz="2000" dirty="0">
                <a:solidFill>
                  <a:schemeClr val="bg2"/>
                </a:solidFill>
              </a:rPr>
              <a:t>Business tax cuts:</a:t>
            </a:r>
          </a:p>
          <a:p>
            <a:pPr algn="ctr"/>
            <a:endParaRPr lang="en-US" sz="2000" dirty="0">
              <a:solidFill>
                <a:schemeClr val="bg2"/>
              </a:solidFill>
            </a:endParaRPr>
          </a:p>
          <a:p>
            <a:pPr algn="ctr"/>
            <a:r>
              <a:rPr lang="en-US" sz="2000" b="1" dirty="0">
                <a:solidFill>
                  <a:schemeClr val="bg2"/>
                </a:solidFill>
              </a:rPr>
              <a:t>$280 </a:t>
            </a:r>
            <a:r>
              <a:rPr lang="en-US" sz="2000" b="1" dirty="0" err="1">
                <a:solidFill>
                  <a:schemeClr val="bg2"/>
                </a:solidFill>
              </a:rPr>
              <a:t>bil</a:t>
            </a:r>
            <a:endParaRPr lang="en-US" sz="2000" b="1" dirty="0">
              <a:solidFill>
                <a:schemeClr val="bg2"/>
              </a:solidFill>
            </a:endParaRPr>
          </a:p>
        </p:txBody>
      </p:sp>
      <p:sp>
        <p:nvSpPr>
          <p:cNvPr id="6" name="TextBox 5">
            <a:extLst>
              <a:ext uri="{FF2B5EF4-FFF2-40B4-BE49-F238E27FC236}">
                <a16:creationId xmlns:a16="http://schemas.microsoft.com/office/drawing/2014/main" id="{2D42D6FF-FDC4-445E-8253-8A1BEEAF6D75}"/>
              </a:ext>
            </a:extLst>
          </p:cNvPr>
          <p:cNvSpPr txBox="1"/>
          <p:nvPr/>
        </p:nvSpPr>
        <p:spPr>
          <a:xfrm>
            <a:off x="6321285" y="3900501"/>
            <a:ext cx="1719500" cy="1231106"/>
          </a:xfrm>
          <a:prstGeom prst="rect">
            <a:avLst/>
          </a:prstGeom>
          <a:noFill/>
        </p:spPr>
        <p:txBody>
          <a:bodyPr wrap="square" lIns="0" tIns="0" rIns="0" bIns="0" rtlCol="0">
            <a:spAutoFit/>
          </a:bodyPr>
          <a:lstStyle/>
          <a:p>
            <a:pPr algn="ctr"/>
            <a:r>
              <a:rPr lang="en-US" sz="2000" dirty="0">
                <a:solidFill>
                  <a:schemeClr val="bg2"/>
                </a:solidFill>
              </a:rPr>
              <a:t>Unemployment insurance:</a:t>
            </a:r>
          </a:p>
          <a:p>
            <a:pPr algn="ctr"/>
            <a:endParaRPr lang="en-US" sz="2000" dirty="0">
              <a:solidFill>
                <a:schemeClr val="bg2"/>
              </a:solidFill>
            </a:endParaRPr>
          </a:p>
          <a:p>
            <a:pPr algn="ctr"/>
            <a:r>
              <a:rPr lang="en-US" sz="2000" b="1" dirty="0">
                <a:solidFill>
                  <a:schemeClr val="bg2"/>
                </a:solidFill>
              </a:rPr>
              <a:t>$260 </a:t>
            </a:r>
            <a:r>
              <a:rPr lang="en-US" sz="2000" b="1" dirty="0" err="1">
                <a:solidFill>
                  <a:schemeClr val="bg2"/>
                </a:solidFill>
              </a:rPr>
              <a:t>bil</a:t>
            </a:r>
            <a:endParaRPr lang="en-US" sz="2000" b="1" dirty="0">
              <a:solidFill>
                <a:schemeClr val="bg2"/>
              </a:solidFill>
            </a:endParaRPr>
          </a:p>
        </p:txBody>
      </p:sp>
      <p:sp>
        <p:nvSpPr>
          <p:cNvPr id="8" name="TextBox 7">
            <a:extLst>
              <a:ext uri="{FF2B5EF4-FFF2-40B4-BE49-F238E27FC236}">
                <a16:creationId xmlns:a16="http://schemas.microsoft.com/office/drawing/2014/main" id="{88088348-8299-4CC1-BC7A-847DDA4489EF}"/>
              </a:ext>
            </a:extLst>
          </p:cNvPr>
          <p:cNvSpPr txBox="1"/>
          <p:nvPr/>
        </p:nvSpPr>
        <p:spPr>
          <a:xfrm>
            <a:off x="8680616" y="1946465"/>
            <a:ext cx="1110241" cy="923330"/>
          </a:xfrm>
          <a:prstGeom prst="rect">
            <a:avLst/>
          </a:prstGeom>
          <a:noFill/>
        </p:spPr>
        <p:txBody>
          <a:bodyPr wrap="square" lIns="0" tIns="0" rIns="0" bIns="0" rtlCol="0">
            <a:spAutoFit/>
          </a:bodyPr>
          <a:lstStyle/>
          <a:p>
            <a:pPr algn="ctr"/>
            <a:r>
              <a:rPr lang="en-US" sz="2000" dirty="0">
                <a:solidFill>
                  <a:srgbClr val="FFFFFF"/>
                </a:solidFill>
              </a:rPr>
              <a:t>Health:</a:t>
            </a:r>
          </a:p>
          <a:p>
            <a:pPr algn="ctr"/>
            <a:endParaRPr lang="en-US" sz="2000" dirty="0">
              <a:solidFill>
                <a:srgbClr val="FFFFFF"/>
              </a:solidFill>
            </a:endParaRPr>
          </a:p>
          <a:p>
            <a:pPr algn="ctr"/>
            <a:r>
              <a:rPr lang="en-US" sz="2000" b="1" dirty="0">
                <a:solidFill>
                  <a:srgbClr val="FFFFFF"/>
                </a:solidFill>
              </a:rPr>
              <a:t>$180 </a:t>
            </a:r>
            <a:r>
              <a:rPr lang="en-US" sz="2000" b="1" dirty="0" err="1">
                <a:solidFill>
                  <a:srgbClr val="FFFFFF"/>
                </a:solidFill>
              </a:rPr>
              <a:t>bil</a:t>
            </a:r>
            <a:endParaRPr lang="en-US" sz="2000" b="1" dirty="0">
              <a:solidFill>
                <a:srgbClr val="FFFFFF"/>
              </a:solidFill>
            </a:endParaRPr>
          </a:p>
        </p:txBody>
      </p:sp>
      <p:sp>
        <p:nvSpPr>
          <p:cNvPr id="9" name="TextBox 8">
            <a:extLst>
              <a:ext uri="{FF2B5EF4-FFF2-40B4-BE49-F238E27FC236}">
                <a16:creationId xmlns:a16="http://schemas.microsoft.com/office/drawing/2014/main" id="{6A82B0CC-36AA-4ED0-91A5-30B27BA5AB32}"/>
              </a:ext>
            </a:extLst>
          </p:cNvPr>
          <p:cNvSpPr txBox="1"/>
          <p:nvPr/>
        </p:nvSpPr>
        <p:spPr>
          <a:xfrm>
            <a:off x="8241428" y="3243335"/>
            <a:ext cx="1287097" cy="1231106"/>
          </a:xfrm>
          <a:prstGeom prst="rect">
            <a:avLst/>
          </a:prstGeom>
          <a:noFill/>
        </p:spPr>
        <p:txBody>
          <a:bodyPr wrap="square" lIns="0" tIns="0" rIns="0" bIns="0" rtlCol="0">
            <a:spAutoFit/>
          </a:bodyPr>
          <a:lstStyle/>
          <a:p>
            <a:pPr algn="ctr"/>
            <a:r>
              <a:rPr lang="en-US" sz="2000" dirty="0">
                <a:solidFill>
                  <a:schemeClr val="bg2"/>
                </a:solidFill>
              </a:rPr>
              <a:t>Aid to states:</a:t>
            </a:r>
          </a:p>
          <a:p>
            <a:pPr algn="ctr"/>
            <a:endParaRPr lang="en-US" sz="2000" dirty="0">
              <a:solidFill>
                <a:schemeClr val="bg2"/>
              </a:solidFill>
            </a:endParaRPr>
          </a:p>
          <a:p>
            <a:pPr algn="ctr"/>
            <a:r>
              <a:rPr lang="en-US" sz="2000" b="1" dirty="0">
                <a:solidFill>
                  <a:schemeClr val="bg2"/>
                </a:solidFill>
              </a:rPr>
              <a:t>$150 </a:t>
            </a:r>
            <a:r>
              <a:rPr lang="en-US" sz="2000" b="1" dirty="0" err="1">
                <a:solidFill>
                  <a:schemeClr val="bg2"/>
                </a:solidFill>
              </a:rPr>
              <a:t>bil</a:t>
            </a:r>
            <a:endParaRPr lang="en-US" sz="2000" b="1" dirty="0">
              <a:solidFill>
                <a:schemeClr val="bg2"/>
              </a:solidFill>
            </a:endParaRPr>
          </a:p>
        </p:txBody>
      </p:sp>
      <p:sp>
        <p:nvSpPr>
          <p:cNvPr id="11" name="TextBox 10">
            <a:extLst>
              <a:ext uri="{FF2B5EF4-FFF2-40B4-BE49-F238E27FC236}">
                <a16:creationId xmlns:a16="http://schemas.microsoft.com/office/drawing/2014/main" id="{1CBE3472-755C-4CE1-B2D6-4143BC298B88}"/>
              </a:ext>
            </a:extLst>
          </p:cNvPr>
          <p:cNvSpPr txBox="1"/>
          <p:nvPr/>
        </p:nvSpPr>
        <p:spPr>
          <a:xfrm>
            <a:off x="9604060" y="3370801"/>
            <a:ext cx="551970" cy="769441"/>
          </a:xfrm>
          <a:prstGeom prst="rect">
            <a:avLst/>
          </a:prstGeom>
          <a:noFill/>
        </p:spPr>
        <p:txBody>
          <a:bodyPr wrap="square" lIns="0" tIns="0" rIns="0" bIns="0" rtlCol="0">
            <a:spAutoFit/>
          </a:bodyPr>
          <a:lstStyle/>
          <a:p>
            <a:pPr algn="ctr"/>
            <a:r>
              <a:rPr lang="en-US" sz="1000" dirty="0">
                <a:solidFill>
                  <a:schemeClr val="bg2"/>
                </a:solidFill>
              </a:rPr>
              <a:t>Trans-</a:t>
            </a:r>
            <a:r>
              <a:rPr lang="en-US" sz="1000" dirty="0" err="1">
                <a:solidFill>
                  <a:schemeClr val="bg2"/>
                </a:solidFill>
              </a:rPr>
              <a:t>portation</a:t>
            </a:r>
            <a:r>
              <a:rPr lang="en-US" sz="1000" dirty="0">
                <a:solidFill>
                  <a:schemeClr val="bg2"/>
                </a:solidFill>
              </a:rPr>
              <a:t> grants:</a:t>
            </a:r>
          </a:p>
          <a:p>
            <a:pPr algn="ctr"/>
            <a:endParaRPr lang="en-US" sz="1000" dirty="0">
              <a:solidFill>
                <a:schemeClr val="bg2"/>
              </a:solidFill>
            </a:endParaRPr>
          </a:p>
          <a:p>
            <a:pPr algn="ctr"/>
            <a:r>
              <a:rPr lang="en-US" sz="1000" b="1" dirty="0">
                <a:solidFill>
                  <a:schemeClr val="bg2"/>
                </a:solidFill>
              </a:rPr>
              <a:t>$72 </a:t>
            </a:r>
            <a:r>
              <a:rPr lang="en-US" sz="1000" b="1" dirty="0" err="1">
                <a:solidFill>
                  <a:schemeClr val="bg2"/>
                </a:solidFill>
              </a:rPr>
              <a:t>bil</a:t>
            </a:r>
            <a:endParaRPr lang="en-US" sz="1000" b="1" dirty="0">
              <a:solidFill>
                <a:schemeClr val="bg2"/>
              </a:solidFill>
            </a:endParaRPr>
          </a:p>
        </p:txBody>
      </p:sp>
      <p:sp>
        <p:nvSpPr>
          <p:cNvPr id="12" name="TextBox 11">
            <a:extLst>
              <a:ext uri="{FF2B5EF4-FFF2-40B4-BE49-F238E27FC236}">
                <a16:creationId xmlns:a16="http://schemas.microsoft.com/office/drawing/2014/main" id="{B95E36A0-68EF-49F5-B5FC-D8B34E984FD0}"/>
              </a:ext>
            </a:extLst>
          </p:cNvPr>
          <p:cNvSpPr txBox="1"/>
          <p:nvPr/>
        </p:nvSpPr>
        <p:spPr>
          <a:xfrm>
            <a:off x="8269357" y="4731497"/>
            <a:ext cx="524420" cy="600164"/>
          </a:xfrm>
          <a:prstGeom prst="rect">
            <a:avLst/>
          </a:prstGeom>
          <a:noFill/>
        </p:spPr>
        <p:txBody>
          <a:bodyPr wrap="square" lIns="0" tIns="0" rIns="0" bIns="0" rtlCol="0">
            <a:spAutoFit/>
          </a:bodyPr>
          <a:lstStyle/>
          <a:p>
            <a:pPr algn="ctr"/>
            <a:r>
              <a:rPr lang="en-US" sz="1300" dirty="0">
                <a:solidFill>
                  <a:srgbClr val="FFFFFF"/>
                </a:solidFill>
              </a:rPr>
              <a:t>FEMA:</a:t>
            </a:r>
          </a:p>
          <a:p>
            <a:pPr algn="ctr"/>
            <a:endParaRPr lang="en-US" sz="1300" dirty="0">
              <a:solidFill>
                <a:srgbClr val="FFFFFF"/>
              </a:solidFill>
            </a:endParaRPr>
          </a:p>
          <a:p>
            <a:pPr algn="ctr"/>
            <a:r>
              <a:rPr lang="en-US" sz="1300" b="1" dirty="0">
                <a:solidFill>
                  <a:srgbClr val="FFFFFF"/>
                </a:solidFill>
              </a:rPr>
              <a:t>$45 </a:t>
            </a:r>
            <a:r>
              <a:rPr lang="en-US" sz="1300" b="1" dirty="0" err="1">
                <a:solidFill>
                  <a:srgbClr val="FFFFFF"/>
                </a:solidFill>
              </a:rPr>
              <a:t>bil</a:t>
            </a:r>
            <a:endParaRPr lang="en-US" sz="1300" b="1" dirty="0">
              <a:solidFill>
                <a:srgbClr val="FFFFFF"/>
              </a:solidFill>
            </a:endParaRPr>
          </a:p>
        </p:txBody>
      </p:sp>
      <p:sp>
        <p:nvSpPr>
          <p:cNvPr id="13" name="TextBox 12">
            <a:extLst>
              <a:ext uri="{FF2B5EF4-FFF2-40B4-BE49-F238E27FC236}">
                <a16:creationId xmlns:a16="http://schemas.microsoft.com/office/drawing/2014/main" id="{CA6BC252-1E17-4FF8-98C2-0B8F96FE8886}"/>
              </a:ext>
            </a:extLst>
          </p:cNvPr>
          <p:cNvSpPr txBox="1"/>
          <p:nvPr/>
        </p:nvSpPr>
        <p:spPr>
          <a:xfrm>
            <a:off x="8915304" y="4786043"/>
            <a:ext cx="453887" cy="677108"/>
          </a:xfrm>
          <a:prstGeom prst="rect">
            <a:avLst/>
          </a:prstGeom>
          <a:noFill/>
        </p:spPr>
        <p:txBody>
          <a:bodyPr wrap="square" lIns="0" tIns="0" rIns="0" bIns="0" rtlCol="0">
            <a:spAutoFit/>
          </a:bodyPr>
          <a:lstStyle/>
          <a:p>
            <a:pPr algn="ctr"/>
            <a:r>
              <a:rPr lang="en-US" sz="1100" dirty="0">
                <a:solidFill>
                  <a:schemeClr val="bg2"/>
                </a:solidFill>
              </a:rPr>
              <a:t>Safety nets:</a:t>
            </a:r>
          </a:p>
          <a:p>
            <a:pPr algn="ctr"/>
            <a:endParaRPr lang="en-US" sz="1100" b="1" dirty="0">
              <a:solidFill>
                <a:schemeClr val="bg2"/>
              </a:solidFill>
            </a:endParaRPr>
          </a:p>
          <a:p>
            <a:pPr algn="ctr"/>
            <a:r>
              <a:rPr lang="en-US" sz="1100" b="1" dirty="0">
                <a:solidFill>
                  <a:schemeClr val="bg2"/>
                </a:solidFill>
              </a:rPr>
              <a:t>$42 </a:t>
            </a:r>
            <a:r>
              <a:rPr lang="en-US" sz="1100" b="1" dirty="0" err="1">
                <a:solidFill>
                  <a:schemeClr val="bg2"/>
                </a:solidFill>
              </a:rPr>
              <a:t>bil</a:t>
            </a:r>
            <a:endParaRPr lang="en-US" sz="1100" b="1" dirty="0">
              <a:solidFill>
                <a:schemeClr val="bg2"/>
              </a:solidFill>
            </a:endParaRPr>
          </a:p>
        </p:txBody>
      </p:sp>
      <p:sp>
        <p:nvSpPr>
          <p:cNvPr id="14" name="TextBox 13">
            <a:extLst>
              <a:ext uri="{FF2B5EF4-FFF2-40B4-BE49-F238E27FC236}">
                <a16:creationId xmlns:a16="http://schemas.microsoft.com/office/drawing/2014/main" id="{846E7F26-8B35-4B93-9E81-51DF7D5EB33F}"/>
              </a:ext>
            </a:extLst>
          </p:cNvPr>
          <p:cNvSpPr txBox="1"/>
          <p:nvPr/>
        </p:nvSpPr>
        <p:spPr>
          <a:xfrm>
            <a:off x="9448799" y="4762275"/>
            <a:ext cx="732712" cy="369332"/>
          </a:xfrm>
          <a:prstGeom prst="rect">
            <a:avLst/>
          </a:prstGeom>
          <a:noFill/>
        </p:spPr>
        <p:txBody>
          <a:bodyPr wrap="square" lIns="0" tIns="0" rIns="0" bIns="0" rtlCol="0">
            <a:spAutoFit/>
          </a:bodyPr>
          <a:lstStyle/>
          <a:p>
            <a:pPr algn="ctr"/>
            <a:r>
              <a:rPr lang="en-US" sz="1200" dirty="0">
                <a:solidFill>
                  <a:schemeClr val="bg2"/>
                </a:solidFill>
              </a:rPr>
              <a:t>Education:</a:t>
            </a:r>
          </a:p>
          <a:p>
            <a:pPr algn="ctr"/>
            <a:r>
              <a:rPr lang="en-US" sz="1200" b="1" dirty="0">
                <a:solidFill>
                  <a:schemeClr val="bg2"/>
                </a:solidFill>
              </a:rPr>
              <a:t>$32 </a:t>
            </a:r>
            <a:r>
              <a:rPr lang="en-US" sz="1200" b="1" dirty="0" err="1">
                <a:solidFill>
                  <a:schemeClr val="bg2"/>
                </a:solidFill>
              </a:rPr>
              <a:t>bil</a:t>
            </a:r>
            <a:endParaRPr lang="en-US" sz="1200" b="1" dirty="0">
              <a:solidFill>
                <a:schemeClr val="bg2"/>
              </a:solidFill>
            </a:endParaRPr>
          </a:p>
        </p:txBody>
      </p:sp>
      <p:sp>
        <p:nvSpPr>
          <p:cNvPr id="15" name="TextBox 14">
            <a:extLst>
              <a:ext uri="{FF2B5EF4-FFF2-40B4-BE49-F238E27FC236}">
                <a16:creationId xmlns:a16="http://schemas.microsoft.com/office/drawing/2014/main" id="{051A72A0-CE89-4756-BDA9-95F0A181E369}"/>
              </a:ext>
            </a:extLst>
          </p:cNvPr>
          <p:cNvSpPr txBox="1"/>
          <p:nvPr/>
        </p:nvSpPr>
        <p:spPr>
          <a:xfrm>
            <a:off x="9490717" y="5234775"/>
            <a:ext cx="707231" cy="369332"/>
          </a:xfrm>
          <a:prstGeom prst="rect">
            <a:avLst/>
          </a:prstGeom>
          <a:noFill/>
        </p:spPr>
        <p:txBody>
          <a:bodyPr wrap="square" lIns="0" tIns="0" rIns="0" bIns="0" rtlCol="0">
            <a:spAutoFit/>
          </a:bodyPr>
          <a:lstStyle/>
          <a:p>
            <a:pPr algn="ctr"/>
            <a:r>
              <a:rPr lang="en-US" sz="1200" dirty="0">
                <a:solidFill>
                  <a:schemeClr val="bg2"/>
                </a:solidFill>
              </a:rPr>
              <a:t>Other:</a:t>
            </a:r>
          </a:p>
          <a:p>
            <a:pPr algn="ctr"/>
            <a:r>
              <a:rPr lang="en-US" sz="1200" b="1" dirty="0">
                <a:solidFill>
                  <a:schemeClr val="bg2"/>
                </a:solidFill>
              </a:rPr>
              <a:t>$25 </a:t>
            </a:r>
            <a:r>
              <a:rPr lang="en-US" sz="1200" b="1" dirty="0" err="1">
                <a:solidFill>
                  <a:schemeClr val="bg2"/>
                </a:solidFill>
              </a:rPr>
              <a:t>bil</a:t>
            </a:r>
            <a:endParaRPr lang="en-US" sz="1200" b="1" dirty="0">
              <a:solidFill>
                <a:schemeClr val="bg2"/>
              </a:solidFill>
            </a:endParaRPr>
          </a:p>
        </p:txBody>
      </p:sp>
    </p:spTree>
    <p:extLst>
      <p:ext uri="{BB962C8B-B14F-4D97-AF65-F5344CB8AC3E}">
        <p14:creationId xmlns:p14="http://schemas.microsoft.com/office/powerpoint/2010/main" val="327933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title"/>
          </p:nvPr>
        </p:nvSpPr>
        <p:spPr>
          <a:xfrm>
            <a:off x="1981200" y="639551"/>
            <a:ext cx="8229600" cy="523220"/>
          </a:xfrm>
        </p:spPr>
        <p:txBody>
          <a:bodyPr/>
          <a:lstStyle/>
          <a:p>
            <a:r>
              <a:rPr lang="en-US" noProof="1"/>
              <a:t>Running Out of Fiscal Space</a:t>
            </a:r>
          </a:p>
        </p:txBody>
      </p:sp>
      <p:sp>
        <p:nvSpPr>
          <p:cNvPr id="224261" name="Text Box 5"/>
          <p:cNvSpPr txBox="1">
            <a:spLocks noChangeArrowheads="1"/>
          </p:cNvSpPr>
          <p:nvPr/>
        </p:nvSpPr>
        <p:spPr bwMode="gray">
          <a:xfrm>
            <a:off x="1997888" y="5888395"/>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 Moody’s Analytics</a:t>
            </a:r>
          </a:p>
        </p:txBody>
      </p:sp>
      <p:graphicFrame>
        <p:nvGraphicFramePr>
          <p:cNvPr id="5" name="Chart 4"/>
          <p:cNvGraphicFramePr/>
          <p:nvPr/>
        </p:nvGraphicFramePr>
        <p:xfrm>
          <a:off x="495237" y="1575154"/>
          <a:ext cx="11064240" cy="41471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14774" y="1833437"/>
            <a:ext cx="3994914" cy="1107996"/>
          </a:xfrm>
          <a:prstGeom prst="rect">
            <a:avLst/>
          </a:prstGeom>
          <a:solidFill>
            <a:srgbClr val="FFFFFF"/>
          </a:solidFill>
        </p:spPr>
        <p:txBody>
          <a:bodyPr wrap="square" lIns="0" tIns="0" rIns="0" bIns="0"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Circle size=Real GDP,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Y-axis: Fiscal space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X-axis: Debt-to-GDP ratio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As of 2020Q1 (ex COVID-19 policies)</a:t>
            </a:r>
          </a:p>
        </p:txBody>
      </p:sp>
      <p:sp>
        <p:nvSpPr>
          <p:cNvPr id="9" name="TextBox 2"/>
          <p:cNvSpPr txBox="1"/>
          <p:nvPr/>
        </p:nvSpPr>
        <p:spPr>
          <a:xfrm>
            <a:off x="3993253" y="2377440"/>
            <a:ext cx="671659"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China</a:t>
            </a:r>
          </a:p>
        </p:txBody>
      </p:sp>
      <p:sp>
        <p:nvSpPr>
          <p:cNvPr id="11" name="TextBox 2"/>
          <p:cNvSpPr txBox="1"/>
          <p:nvPr/>
        </p:nvSpPr>
        <p:spPr>
          <a:xfrm>
            <a:off x="5206375" y="2867025"/>
            <a:ext cx="498534"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U.S.</a:t>
            </a:r>
          </a:p>
        </p:txBody>
      </p:sp>
      <p:sp>
        <p:nvSpPr>
          <p:cNvPr id="12" name="TextBox 11"/>
          <p:cNvSpPr txBox="1"/>
          <p:nvPr/>
        </p:nvSpPr>
        <p:spPr>
          <a:xfrm>
            <a:off x="8797626" y="4923343"/>
            <a:ext cx="698910" cy="3077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Japan</a:t>
            </a:r>
          </a:p>
        </p:txBody>
      </p:sp>
      <p:sp>
        <p:nvSpPr>
          <p:cNvPr id="18" name="TextBox 2"/>
          <p:cNvSpPr txBox="1"/>
          <p:nvPr/>
        </p:nvSpPr>
        <p:spPr>
          <a:xfrm>
            <a:off x="6999434" y="3749799"/>
            <a:ext cx="469680"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Italy</a:t>
            </a:r>
          </a:p>
        </p:txBody>
      </p:sp>
      <p:sp>
        <p:nvSpPr>
          <p:cNvPr id="22" name="TextBox 2"/>
          <p:cNvSpPr txBox="1"/>
          <p:nvPr/>
        </p:nvSpPr>
        <p:spPr>
          <a:xfrm>
            <a:off x="6014774" y="4124409"/>
            <a:ext cx="798295"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France</a:t>
            </a:r>
          </a:p>
        </p:txBody>
      </p:sp>
      <p:sp>
        <p:nvSpPr>
          <p:cNvPr id="25" name="TextBox 2"/>
          <p:cNvSpPr txBox="1"/>
          <p:nvPr/>
        </p:nvSpPr>
        <p:spPr>
          <a:xfrm>
            <a:off x="8018143" y="4119695"/>
            <a:ext cx="839974"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Greece</a:t>
            </a:r>
          </a:p>
        </p:txBody>
      </p:sp>
      <p:sp>
        <p:nvSpPr>
          <p:cNvPr id="28" name="TextBox 27"/>
          <p:cNvSpPr txBox="1"/>
          <p:nvPr/>
        </p:nvSpPr>
        <p:spPr>
          <a:xfrm>
            <a:off x="2780053" y="3375146"/>
            <a:ext cx="785471" cy="307777"/>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Russia</a:t>
            </a:r>
          </a:p>
        </p:txBody>
      </p:sp>
      <p:cxnSp>
        <p:nvCxnSpPr>
          <p:cNvPr id="30" name="Straight Arrow Connector 29">
            <a:extLst>
              <a:ext uri="{FF2B5EF4-FFF2-40B4-BE49-F238E27FC236}">
                <a16:creationId xmlns:a16="http://schemas.microsoft.com/office/drawing/2014/main" id="{EE658021-07A3-4526-9D6C-0FB7234B33FE}"/>
              </a:ext>
            </a:extLst>
          </p:cNvPr>
          <p:cNvCxnSpPr>
            <a:cxnSpLocks/>
          </p:cNvCxnSpPr>
          <p:nvPr/>
        </p:nvCxnSpPr>
        <p:spPr>
          <a:xfrm flipH="1" flipV="1">
            <a:off x="5195503" y="4066274"/>
            <a:ext cx="198476" cy="362545"/>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TextBox 2">
            <a:extLst>
              <a:ext uri="{FF2B5EF4-FFF2-40B4-BE49-F238E27FC236}">
                <a16:creationId xmlns:a16="http://schemas.microsoft.com/office/drawing/2014/main" id="{D8AE1A59-1165-44F0-8D5F-F71853E5336F}"/>
              </a:ext>
            </a:extLst>
          </p:cNvPr>
          <p:cNvSpPr txBox="1"/>
          <p:nvPr/>
        </p:nvSpPr>
        <p:spPr>
          <a:xfrm>
            <a:off x="5145288" y="4422579"/>
            <a:ext cx="565062"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U.K.</a:t>
            </a:r>
          </a:p>
        </p:txBody>
      </p:sp>
      <p:sp>
        <p:nvSpPr>
          <p:cNvPr id="38" name="TextBox 2">
            <a:extLst>
              <a:ext uri="{FF2B5EF4-FFF2-40B4-BE49-F238E27FC236}">
                <a16:creationId xmlns:a16="http://schemas.microsoft.com/office/drawing/2014/main" id="{AF363B77-E3CB-46A4-B70D-F15EA9B98A1C}"/>
              </a:ext>
            </a:extLst>
          </p:cNvPr>
          <p:cNvSpPr txBox="1"/>
          <p:nvPr/>
        </p:nvSpPr>
        <p:spPr>
          <a:xfrm>
            <a:off x="7053347" y="4865624"/>
            <a:ext cx="1098058"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Argentina</a:t>
            </a:r>
          </a:p>
        </p:txBody>
      </p:sp>
      <p:cxnSp>
        <p:nvCxnSpPr>
          <p:cNvPr id="39" name="Straight Arrow Connector 38">
            <a:extLst>
              <a:ext uri="{FF2B5EF4-FFF2-40B4-BE49-F238E27FC236}">
                <a16:creationId xmlns:a16="http://schemas.microsoft.com/office/drawing/2014/main" id="{322FD330-00E0-48B0-B929-45D0C4BDAF02}"/>
              </a:ext>
            </a:extLst>
          </p:cNvPr>
          <p:cNvCxnSpPr>
            <a:cxnSpLocks/>
          </p:cNvCxnSpPr>
          <p:nvPr/>
        </p:nvCxnSpPr>
        <p:spPr>
          <a:xfrm flipV="1">
            <a:off x="4073376" y="3858333"/>
            <a:ext cx="393294" cy="566001"/>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1" name="TextBox 2">
            <a:extLst>
              <a:ext uri="{FF2B5EF4-FFF2-40B4-BE49-F238E27FC236}">
                <a16:creationId xmlns:a16="http://schemas.microsoft.com/office/drawing/2014/main" id="{465AE7A2-8F27-4CFD-A084-ECBF0731C589}"/>
              </a:ext>
            </a:extLst>
          </p:cNvPr>
          <p:cNvSpPr txBox="1"/>
          <p:nvPr/>
        </p:nvSpPr>
        <p:spPr>
          <a:xfrm>
            <a:off x="3058664" y="4371186"/>
            <a:ext cx="1180149"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Germany</a:t>
            </a:r>
          </a:p>
        </p:txBody>
      </p:sp>
      <p:sp>
        <p:nvSpPr>
          <p:cNvPr id="15" name="TextBox 14">
            <a:extLst>
              <a:ext uri="{FF2B5EF4-FFF2-40B4-BE49-F238E27FC236}">
                <a16:creationId xmlns:a16="http://schemas.microsoft.com/office/drawing/2014/main" id="{6E8BFC44-548F-400E-9317-84C5D9397CC8}"/>
              </a:ext>
            </a:extLst>
          </p:cNvPr>
          <p:cNvSpPr txBox="1"/>
          <p:nvPr/>
        </p:nvSpPr>
        <p:spPr>
          <a:xfrm>
            <a:off x="1981200" y="1206627"/>
            <a:ext cx="9257342" cy="26161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Arial"/>
                <a:ea typeface="+mn-ea"/>
                <a:cs typeface="+mn-cs"/>
              </a:rPr>
              <a:t>Sovereign borrowing capacity given current yields, projected output growth and primary balance</a:t>
            </a:r>
          </a:p>
        </p:txBody>
      </p:sp>
      <p:sp>
        <p:nvSpPr>
          <p:cNvPr id="33" name="TextBox 32">
            <a:extLst>
              <a:ext uri="{FF2B5EF4-FFF2-40B4-BE49-F238E27FC236}">
                <a16:creationId xmlns:a16="http://schemas.microsoft.com/office/drawing/2014/main" id="{E9D910A6-0099-45A5-BE75-86688E20656A}"/>
              </a:ext>
            </a:extLst>
          </p:cNvPr>
          <p:cNvSpPr txBox="1"/>
          <p:nvPr/>
        </p:nvSpPr>
        <p:spPr>
          <a:xfrm>
            <a:off x="2891091" y="4923343"/>
            <a:ext cx="774379" cy="3077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Turkey</a:t>
            </a:r>
          </a:p>
        </p:txBody>
      </p:sp>
      <p:sp>
        <p:nvSpPr>
          <p:cNvPr id="29" name="TextBox 28">
            <a:extLst>
              <a:ext uri="{FF2B5EF4-FFF2-40B4-BE49-F238E27FC236}">
                <a16:creationId xmlns:a16="http://schemas.microsoft.com/office/drawing/2014/main" id="{D1689C5E-1C55-4B38-8F77-869FD498914D}"/>
              </a:ext>
            </a:extLst>
          </p:cNvPr>
          <p:cNvSpPr txBox="1"/>
          <p:nvPr/>
        </p:nvSpPr>
        <p:spPr>
          <a:xfrm>
            <a:off x="3893148" y="4975600"/>
            <a:ext cx="954044" cy="3077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S. Africa</a:t>
            </a:r>
          </a:p>
        </p:txBody>
      </p:sp>
      <p:sp>
        <p:nvSpPr>
          <p:cNvPr id="26" name="TextBox 25">
            <a:extLst>
              <a:ext uri="{FF2B5EF4-FFF2-40B4-BE49-F238E27FC236}">
                <a16:creationId xmlns:a16="http://schemas.microsoft.com/office/drawing/2014/main" id="{2973C588-2490-42B8-B048-D07A65B3AC0D}"/>
              </a:ext>
            </a:extLst>
          </p:cNvPr>
          <p:cNvSpPr txBox="1"/>
          <p:nvPr/>
        </p:nvSpPr>
        <p:spPr>
          <a:xfrm>
            <a:off x="5041691" y="4865624"/>
            <a:ext cx="655629" cy="307777"/>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Egypt</a:t>
            </a:r>
          </a:p>
        </p:txBody>
      </p:sp>
      <p:sp>
        <p:nvSpPr>
          <p:cNvPr id="32" name="TextBox 2">
            <a:extLst>
              <a:ext uri="{FF2B5EF4-FFF2-40B4-BE49-F238E27FC236}">
                <a16:creationId xmlns:a16="http://schemas.microsoft.com/office/drawing/2014/main" id="{70324D6C-6106-4B8E-A593-A5095247A9A8}"/>
              </a:ext>
            </a:extLst>
          </p:cNvPr>
          <p:cNvSpPr txBox="1"/>
          <p:nvPr/>
        </p:nvSpPr>
        <p:spPr>
          <a:xfrm>
            <a:off x="5696853" y="3426644"/>
            <a:ext cx="798295"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Spain</a:t>
            </a:r>
          </a:p>
        </p:txBody>
      </p:sp>
      <p:cxnSp>
        <p:nvCxnSpPr>
          <p:cNvPr id="34" name="Straight Arrow Connector 33">
            <a:extLst>
              <a:ext uri="{FF2B5EF4-FFF2-40B4-BE49-F238E27FC236}">
                <a16:creationId xmlns:a16="http://schemas.microsoft.com/office/drawing/2014/main" id="{3FA0BE77-290C-4263-8C26-E2E1C79F8324}"/>
              </a:ext>
            </a:extLst>
          </p:cNvPr>
          <p:cNvCxnSpPr>
            <a:cxnSpLocks/>
          </p:cNvCxnSpPr>
          <p:nvPr/>
        </p:nvCxnSpPr>
        <p:spPr>
          <a:xfrm flipV="1">
            <a:off x="4590351" y="4073317"/>
            <a:ext cx="74560" cy="99469"/>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TextBox 2">
            <a:extLst>
              <a:ext uri="{FF2B5EF4-FFF2-40B4-BE49-F238E27FC236}">
                <a16:creationId xmlns:a16="http://schemas.microsoft.com/office/drawing/2014/main" id="{AD56178D-672E-490A-9146-F03B8D6828FC}"/>
              </a:ext>
            </a:extLst>
          </p:cNvPr>
          <p:cNvSpPr txBox="1"/>
          <p:nvPr/>
        </p:nvSpPr>
        <p:spPr>
          <a:xfrm>
            <a:off x="4154810" y="4164169"/>
            <a:ext cx="798295"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India</a:t>
            </a:r>
          </a:p>
        </p:txBody>
      </p:sp>
      <p:cxnSp>
        <p:nvCxnSpPr>
          <p:cNvPr id="36" name="Straight Arrow Connector 35">
            <a:extLst>
              <a:ext uri="{FF2B5EF4-FFF2-40B4-BE49-F238E27FC236}">
                <a16:creationId xmlns:a16="http://schemas.microsoft.com/office/drawing/2014/main" id="{92ADCC40-4058-429F-8C30-18C9DC48648D}"/>
              </a:ext>
            </a:extLst>
          </p:cNvPr>
          <p:cNvCxnSpPr>
            <a:cxnSpLocks/>
          </p:cNvCxnSpPr>
          <p:nvPr/>
        </p:nvCxnSpPr>
        <p:spPr>
          <a:xfrm flipH="1" flipV="1">
            <a:off x="5456625" y="4048791"/>
            <a:ext cx="461235" cy="52689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TextBox 2">
            <a:extLst>
              <a:ext uri="{FF2B5EF4-FFF2-40B4-BE49-F238E27FC236}">
                <a16:creationId xmlns:a16="http://schemas.microsoft.com/office/drawing/2014/main" id="{A91E734B-5378-40D0-87BA-65966F44BDD7}"/>
              </a:ext>
            </a:extLst>
          </p:cNvPr>
          <p:cNvSpPr txBox="1"/>
          <p:nvPr/>
        </p:nvSpPr>
        <p:spPr>
          <a:xfrm>
            <a:off x="5628211" y="4546357"/>
            <a:ext cx="798295"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Brazil</a:t>
            </a:r>
          </a:p>
        </p:txBody>
      </p:sp>
      <p:cxnSp>
        <p:nvCxnSpPr>
          <p:cNvPr id="40" name="Straight Arrow Connector 39">
            <a:extLst>
              <a:ext uri="{FF2B5EF4-FFF2-40B4-BE49-F238E27FC236}">
                <a16:creationId xmlns:a16="http://schemas.microsoft.com/office/drawing/2014/main" id="{8B1C8ABA-7289-4727-A1C5-015BC5B6F9FA}"/>
              </a:ext>
            </a:extLst>
          </p:cNvPr>
          <p:cNvCxnSpPr>
            <a:cxnSpLocks/>
          </p:cNvCxnSpPr>
          <p:nvPr/>
        </p:nvCxnSpPr>
        <p:spPr>
          <a:xfrm flipV="1">
            <a:off x="3659097" y="4172786"/>
            <a:ext cx="326452" cy="109967"/>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2">
            <a:extLst>
              <a:ext uri="{FF2B5EF4-FFF2-40B4-BE49-F238E27FC236}">
                <a16:creationId xmlns:a16="http://schemas.microsoft.com/office/drawing/2014/main" id="{74463B24-79E8-41AA-83D7-A31EB595229D}"/>
              </a:ext>
            </a:extLst>
          </p:cNvPr>
          <p:cNvSpPr txBox="1"/>
          <p:nvPr/>
        </p:nvSpPr>
        <p:spPr>
          <a:xfrm>
            <a:off x="2679597" y="4096396"/>
            <a:ext cx="1128392"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Mexico</a:t>
            </a:r>
          </a:p>
        </p:txBody>
      </p:sp>
      <p:cxnSp>
        <p:nvCxnSpPr>
          <p:cNvPr id="43" name="Straight Arrow Connector 42">
            <a:extLst>
              <a:ext uri="{FF2B5EF4-FFF2-40B4-BE49-F238E27FC236}">
                <a16:creationId xmlns:a16="http://schemas.microsoft.com/office/drawing/2014/main" id="{FEAADF38-016C-4DBE-B97D-0E318EBC8118}"/>
              </a:ext>
            </a:extLst>
          </p:cNvPr>
          <p:cNvCxnSpPr>
            <a:cxnSpLocks/>
          </p:cNvCxnSpPr>
          <p:nvPr/>
        </p:nvCxnSpPr>
        <p:spPr>
          <a:xfrm flipH="1">
            <a:off x="4949004" y="2884365"/>
            <a:ext cx="97454" cy="27181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TextBox 2">
            <a:extLst>
              <a:ext uri="{FF2B5EF4-FFF2-40B4-BE49-F238E27FC236}">
                <a16:creationId xmlns:a16="http://schemas.microsoft.com/office/drawing/2014/main" id="{0C6DEA5E-4E5E-4CE0-8A15-5F20D54EA571}"/>
              </a:ext>
            </a:extLst>
          </p:cNvPr>
          <p:cNvSpPr txBox="1"/>
          <p:nvPr/>
        </p:nvSpPr>
        <p:spPr>
          <a:xfrm>
            <a:off x="4592729" y="2576589"/>
            <a:ext cx="1180149" cy="307777"/>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Canada</a:t>
            </a:r>
          </a:p>
        </p:txBody>
      </p:sp>
    </p:spTree>
    <p:extLst>
      <p:ext uri="{BB962C8B-B14F-4D97-AF65-F5344CB8AC3E}">
        <p14:creationId xmlns:p14="http://schemas.microsoft.com/office/powerpoint/2010/main" val="44624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304234"/>
            <a:ext cx="12192000" cy="2603424"/>
          </a:xfrm>
          <a:prstGeom prst="rect">
            <a:avLst/>
          </a:prstGeom>
          <a:solidFill>
            <a:srgbClr val="0028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endParaRPr lang="en-US"/>
          </a:p>
        </p:txBody>
      </p:sp>
      <p:sp>
        <p:nvSpPr>
          <p:cNvPr id="8" name="Text Placeholder 7"/>
          <p:cNvSpPr>
            <a:spLocks noGrp="1"/>
          </p:cNvSpPr>
          <p:nvPr>
            <p:ph type="body" sz="quarter" idx="10"/>
          </p:nvPr>
        </p:nvSpPr>
        <p:spPr/>
        <p:txBody>
          <a:bodyPr/>
          <a:lstStyle/>
          <a:p>
            <a:r>
              <a:rPr lang="en-US" sz="1600" dirty="0">
                <a:solidFill>
                  <a:srgbClr val="FFFFFF"/>
                </a:solidFill>
              </a:rPr>
              <a:t>www.economy.com</a:t>
            </a:r>
          </a:p>
        </p:txBody>
      </p:sp>
      <p:sp>
        <p:nvSpPr>
          <p:cNvPr id="14" name="Text Placeholder 7"/>
          <p:cNvSpPr txBox="1">
            <a:spLocks/>
          </p:cNvSpPr>
          <p:nvPr/>
        </p:nvSpPr>
        <p:spPr>
          <a:xfrm>
            <a:off x="198120" y="5918100"/>
            <a:ext cx="4084319" cy="950341"/>
          </a:xfrm>
          <a:prstGeom prst="rect">
            <a:avLst/>
          </a:prstGeom>
        </p:spPr>
        <p:txBody>
          <a:bodyPr vert="horz" lIns="457200" tIns="0" rIns="0" bIns="0" rtlCol="0" anchor="ctr" anchorCtr="0">
            <a:noAutofit/>
          </a:bodyPr>
          <a:lstStyle>
            <a:lvl1pPr marL="0" marR="0" indent="0" algn="r"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400" kern="1200">
                <a:solidFill>
                  <a:srgbClr val="525252"/>
                </a:solidFill>
                <a:latin typeface="Arial" panose="020B0604020202020204" pitchFamily="34" charset="0"/>
                <a:ea typeface="+mn-ea"/>
                <a:cs typeface="Arial" panose="020B0604020202020204" pitchFamily="34" charset="0"/>
              </a:defRPr>
            </a:lvl1pPr>
            <a:lvl2pPr marL="288925" marR="0" indent="-288925"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2pPr>
            <a:lvl3pPr marL="517525" marR="0" indent="-284163"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3pPr>
            <a:lvl4pPr marL="746125" marR="0" indent="-290513"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4pPr>
            <a:lvl5pPr marL="974725" marR="0" indent="-288925" algn="r"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500" dirty="0">
                <a:solidFill>
                  <a:srgbClr val="FFFFFF"/>
                </a:solidFill>
              </a:rPr>
              <a:t>help@economy.com</a:t>
            </a:r>
          </a:p>
        </p:txBody>
      </p:sp>
      <p:sp>
        <p:nvSpPr>
          <p:cNvPr id="20" name="Text Placeholder 2"/>
          <p:cNvSpPr txBox="1">
            <a:spLocks/>
          </p:cNvSpPr>
          <p:nvPr/>
        </p:nvSpPr>
        <p:spPr>
          <a:xfrm>
            <a:off x="621676" y="3903798"/>
            <a:ext cx="2168326"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West Chester, EBA-HQ</a:t>
            </a:r>
          </a:p>
          <a:p>
            <a:pPr>
              <a:spcBef>
                <a:spcPct val="0"/>
              </a:spcBef>
              <a:buClr>
                <a:srgbClr val="0028A0"/>
              </a:buClr>
              <a:defRPr/>
            </a:pPr>
            <a:r>
              <a:rPr lang="en-US" sz="1000" dirty="0">
                <a:solidFill>
                  <a:srgbClr val="FFFFFF"/>
                </a:solidFill>
              </a:rPr>
              <a:t>+1.610.235.5299</a:t>
            </a:r>
          </a:p>
          <a:p>
            <a:pPr>
              <a:spcBef>
                <a:spcPct val="0"/>
              </a:spcBef>
              <a:buClr>
                <a:srgbClr val="0028A0"/>
              </a:buClr>
              <a:defRPr/>
            </a:pPr>
            <a:r>
              <a:rPr lang="en-US" sz="1000" dirty="0">
                <a:solidFill>
                  <a:srgbClr val="91969B"/>
                </a:solidFill>
              </a:rPr>
              <a:t>121 North Walnut Street, Suite 500</a:t>
            </a:r>
          </a:p>
          <a:p>
            <a:pPr>
              <a:spcBef>
                <a:spcPct val="0"/>
              </a:spcBef>
              <a:buClr>
                <a:srgbClr val="0028A0"/>
              </a:buClr>
              <a:defRPr/>
            </a:pPr>
            <a:r>
              <a:rPr lang="en-US" sz="1000" dirty="0">
                <a:solidFill>
                  <a:srgbClr val="91969B"/>
                </a:solidFill>
              </a:rPr>
              <a:t>West Chester PA 19380</a:t>
            </a:r>
          </a:p>
          <a:p>
            <a:pPr>
              <a:spcBef>
                <a:spcPct val="0"/>
              </a:spcBef>
              <a:buClr>
                <a:srgbClr val="0028A0"/>
              </a:buClr>
              <a:defRPr/>
            </a:pPr>
            <a:r>
              <a:rPr lang="en-US" sz="1000" dirty="0">
                <a:solidFill>
                  <a:srgbClr val="91969B"/>
                </a:solidFill>
              </a:rPr>
              <a:t>USA</a:t>
            </a:r>
          </a:p>
          <a:p>
            <a:pPr>
              <a:spcBef>
                <a:spcPct val="0"/>
              </a:spcBef>
              <a:buClr>
                <a:srgbClr val="0028A0"/>
              </a:buClr>
              <a:defRPr/>
            </a:pPr>
            <a:endParaRPr lang="en-US" sz="1000" dirty="0">
              <a:solidFill>
                <a:srgbClr val="FFFFFF"/>
              </a:solidFill>
            </a:endParaRPr>
          </a:p>
          <a:p>
            <a:pPr>
              <a:spcBef>
                <a:spcPct val="0"/>
              </a:spcBef>
              <a:buClr>
                <a:srgbClr val="0028A0"/>
              </a:buClr>
              <a:defRPr/>
            </a:pPr>
            <a:r>
              <a:rPr lang="en-US" sz="1200" dirty="0">
                <a:solidFill>
                  <a:srgbClr val="FFFFFF"/>
                </a:solidFill>
              </a:rPr>
              <a:t>New York, Corporate-HQ</a:t>
            </a:r>
          </a:p>
          <a:p>
            <a:pPr>
              <a:spcBef>
                <a:spcPct val="0"/>
              </a:spcBef>
              <a:buClr>
                <a:srgbClr val="0028A0"/>
              </a:buClr>
              <a:defRPr/>
            </a:pPr>
            <a:r>
              <a:rPr lang="en-US" sz="1000" dirty="0">
                <a:solidFill>
                  <a:srgbClr val="FFFFFF"/>
                </a:solidFill>
              </a:rPr>
              <a:t>+1.212.553.1653</a:t>
            </a:r>
          </a:p>
          <a:p>
            <a:pPr>
              <a:spcBef>
                <a:spcPct val="0"/>
              </a:spcBef>
              <a:buClr>
                <a:srgbClr val="0028A0"/>
              </a:buClr>
              <a:defRPr/>
            </a:pPr>
            <a:r>
              <a:rPr lang="en-US" sz="1000" dirty="0">
                <a:solidFill>
                  <a:srgbClr val="91969B"/>
                </a:solidFill>
              </a:rPr>
              <a:t>7 World Trade Center, 14th Floor</a:t>
            </a:r>
          </a:p>
          <a:p>
            <a:pPr>
              <a:spcBef>
                <a:spcPct val="0"/>
              </a:spcBef>
              <a:buClr>
                <a:srgbClr val="0028A0"/>
              </a:buClr>
              <a:defRPr/>
            </a:pPr>
            <a:r>
              <a:rPr lang="en-US" sz="1000" dirty="0">
                <a:solidFill>
                  <a:srgbClr val="91969B"/>
                </a:solidFill>
              </a:rPr>
              <a:t>250 Greenwich Street</a:t>
            </a:r>
          </a:p>
          <a:p>
            <a:pPr>
              <a:spcBef>
                <a:spcPct val="0"/>
              </a:spcBef>
              <a:buClr>
                <a:srgbClr val="0028A0"/>
              </a:buClr>
              <a:defRPr/>
            </a:pPr>
            <a:r>
              <a:rPr lang="en-US" sz="1000" dirty="0">
                <a:solidFill>
                  <a:srgbClr val="91969B"/>
                </a:solidFill>
              </a:rPr>
              <a:t>New York, NY 10007</a:t>
            </a:r>
          </a:p>
          <a:p>
            <a:pPr>
              <a:spcBef>
                <a:spcPct val="0"/>
              </a:spcBef>
              <a:buClr>
                <a:srgbClr val="0028A0"/>
              </a:buClr>
              <a:defRPr/>
            </a:pPr>
            <a:r>
              <a:rPr lang="en-US" sz="1000" dirty="0">
                <a:solidFill>
                  <a:srgbClr val="91969B"/>
                </a:solidFill>
              </a:rPr>
              <a:t>USA</a:t>
            </a:r>
          </a:p>
        </p:txBody>
      </p:sp>
      <p:sp>
        <p:nvSpPr>
          <p:cNvPr id="21" name="Text Placeholder 3"/>
          <p:cNvSpPr txBox="1">
            <a:spLocks/>
          </p:cNvSpPr>
          <p:nvPr/>
        </p:nvSpPr>
        <p:spPr>
          <a:xfrm>
            <a:off x="3794765" y="3903798"/>
            <a:ext cx="2193489"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London</a:t>
            </a:r>
            <a:endParaRPr lang="en-US" sz="1200" dirty="0">
              <a:solidFill>
                <a:srgbClr val="D9D9D9"/>
              </a:solidFill>
            </a:endParaRPr>
          </a:p>
          <a:p>
            <a:pPr>
              <a:spcBef>
                <a:spcPct val="0"/>
              </a:spcBef>
              <a:buClr>
                <a:srgbClr val="0028A0"/>
              </a:buClr>
              <a:defRPr/>
            </a:pPr>
            <a:r>
              <a:rPr lang="en-US" sz="1000" dirty="0">
                <a:solidFill>
                  <a:srgbClr val="FFFFFF"/>
                </a:solidFill>
              </a:rPr>
              <a:t>+44.20.7772.5454</a:t>
            </a:r>
          </a:p>
          <a:p>
            <a:pPr>
              <a:spcBef>
                <a:spcPct val="0"/>
              </a:spcBef>
              <a:buClr>
                <a:srgbClr val="0028A0"/>
              </a:buClr>
              <a:defRPr/>
            </a:pPr>
            <a:r>
              <a:rPr lang="en-US" sz="1000" dirty="0">
                <a:solidFill>
                  <a:srgbClr val="91969B"/>
                </a:solidFill>
              </a:rPr>
              <a:t>One Canada Square </a:t>
            </a:r>
            <a:br>
              <a:rPr lang="en-US" sz="1000" dirty="0">
                <a:solidFill>
                  <a:srgbClr val="91969B"/>
                </a:solidFill>
              </a:rPr>
            </a:br>
            <a:r>
              <a:rPr lang="en-US" sz="1000" dirty="0">
                <a:solidFill>
                  <a:srgbClr val="91969B"/>
                </a:solidFill>
              </a:rPr>
              <a:t>Canary Wharf </a:t>
            </a:r>
            <a:br>
              <a:rPr lang="en-US" sz="1000" dirty="0">
                <a:solidFill>
                  <a:srgbClr val="91969B"/>
                </a:solidFill>
              </a:rPr>
            </a:br>
            <a:r>
              <a:rPr lang="en-US" sz="1000" dirty="0">
                <a:solidFill>
                  <a:srgbClr val="91969B"/>
                </a:solidFill>
              </a:rPr>
              <a:t>London E14 5FA</a:t>
            </a:r>
          </a:p>
          <a:p>
            <a:pPr>
              <a:spcBef>
                <a:spcPct val="0"/>
              </a:spcBef>
              <a:buClr>
                <a:srgbClr val="0028A0"/>
              </a:buClr>
              <a:defRPr/>
            </a:pPr>
            <a:r>
              <a:rPr lang="en-US" sz="1000" dirty="0">
                <a:solidFill>
                  <a:srgbClr val="91969B"/>
                </a:solidFill>
              </a:rPr>
              <a:t>United Kingdom</a:t>
            </a:r>
            <a:br>
              <a:rPr lang="en-US" sz="1000" dirty="0">
                <a:solidFill>
                  <a:srgbClr val="D9D9D9"/>
                </a:solidFill>
              </a:rPr>
            </a:br>
            <a:endParaRPr lang="en-US" sz="1000" dirty="0">
              <a:solidFill>
                <a:srgbClr val="D9D9D9"/>
              </a:solidFill>
            </a:endParaRPr>
          </a:p>
          <a:p>
            <a:pPr lvl="0">
              <a:spcBef>
                <a:spcPct val="0"/>
              </a:spcBef>
              <a:buClr>
                <a:srgbClr val="0028A0"/>
              </a:buClr>
              <a:defRPr/>
            </a:pPr>
            <a:r>
              <a:rPr lang="en-US" sz="1200" dirty="0">
                <a:solidFill>
                  <a:srgbClr val="FFFFFF"/>
                </a:solidFill>
              </a:rPr>
              <a:t>Toronto</a:t>
            </a:r>
          </a:p>
          <a:p>
            <a:pPr>
              <a:spcBef>
                <a:spcPct val="0"/>
              </a:spcBef>
              <a:buClr>
                <a:srgbClr val="0028A0"/>
              </a:buClr>
              <a:defRPr/>
            </a:pPr>
            <a:r>
              <a:rPr lang="en-US" sz="1000" dirty="0">
                <a:solidFill>
                  <a:srgbClr val="FFFFFF"/>
                </a:solidFill>
              </a:rPr>
              <a:t>+1.416.681.2133</a:t>
            </a:r>
          </a:p>
          <a:p>
            <a:pPr lvl="0">
              <a:spcBef>
                <a:spcPct val="0"/>
              </a:spcBef>
              <a:buClr>
                <a:srgbClr val="0028A0"/>
              </a:buClr>
              <a:defRPr/>
            </a:pPr>
            <a:r>
              <a:rPr lang="en-US" sz="1000" dirty="0">
                <a:solidFill>
                  <a:srgbClr val="91969B"/>
                </a:solidFill>
              </a:rPr>
              <a:t>200 Wellington Street West, 15th Floor</a:t>
            </a:r>
          </a:p>
          <a:p>
            <a:pPr lvl="0">
              <a:spcBef>
                <a:spcPct val="0"/>
              </a:spcBef>
              <a:buClr>
                <a:srgbClr val="0028A0"/>
              </a:buClr>
              <a:defRPr/>
            </a:pPr>
            <a:r>
              <a:rPr lang="en-US" sz="1000" dirty="0">
                <a:solidFill>
                  <a:srgbClr val="91969B"/>
                </a:solidFill>
              </a:rPr>
              <a:t>Toronto ON M5V 3C7</a:t>
            </a:r>
          </a:p>
          <a:p>
            <a:pPr lvl="0">
              <a:spcBef>
                <a:spcPct val="0"/>
              </a:spcBef>
              <a:buClr>
                <a:srgbClr val="0028A0"/>
              </a:buClr>
              <a:defRPr/>
            </a:pPr>
            <a:r>
              <a:rPr lang="en-US" sz="1000" dirty="0">
                <a:solidFill>
                  <a:srgbClr val="91969B"/>
                </a:solidFill>
              </a:rPr>
              <a:t>Canada</a:t>
            </a:r>
          </a:p>
          <a:p>
            <a:pPr lvl="0">
              <a:spcBef>
                <a:spcPct val="0"/>
              </a:spcBef>
              <a:buClr>
                <a:srgbClr val="0028A0"/>
              </a:buClr>
              <a:defRPr/>
            </a:pPr>
            <a:endParaRPr lang="en-US" sz="1000" dirty="0">
              <a:solidFill>
                <a:srgbClr val="D9D9D9"/>
              </a:solidFill>
            </a:endParaRPr>
          </a:p>
          <a:p>
            <a:pPr>
              <a:spcBef>
                <a:spcPct val="0"/>
              </a:spcBef>
              <a:buClr>
                <a:srgbClr val="0028A0"/>
              </a:buClr>
              <a:defRPr/>
            </a:pPr>
            <a:endParaRPr lang="en-US" sz="1000" dirty="0">
              <a:solidFill>
                <a:srgbClr val="D9D9D9"/>
              </a:solidFill>
            </a:endParaRPr>
          </a:p>
        </p:txBody>
      </p:sp>
      <p:sp>
        <p:nvSpPr>
          <p:cNvPr id="22" name="Text Placeholder 6"/>
          <p:cNvSpPr txBox="1">
            <a:spLocks/>
          </p:cNvSpPr>
          <p:nvPr/>
        </p:nvSpPr>
        <p:spPr>
          <a:xfrm>
            <a:off x="6993017" y="3903798"/>
            <a:ext cx="1805996"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Prague</a:t>
            </a:r>
            <a:br>
              <a:rPr lang="en-US" sz="1200" dirty="0">
                <a:solidFill>
                  <a:srgbClr val="D9D9D9"/>
                </a:solidFill>
              </a:rPr>
            </a:br>
            <a:r>
              <a:rPr lang="en-US" sz="1000" dirty="0">
                <a:solidFill>
                  <a:srgbClr val="FFFFFF"/>
                </a:solidFill>
              </a:rPr>
              <a:t>+420.22.422.2929</a:t>
            </a:r>
          </a:p>
          <a:p>
            <a:pPr>
              <a:spcBef>
                <a:spcPct val="0"/>
              </a:spcBef>
              <a:buClr>
                <a:srgbClr val="0028A0"/>
              </a:buClr>
              <a:defRPr/>
            </a:pPr>
            <a:r>
              <a:rPr lang="en-US" sz="1000" dirty="0">
                <a:solidFill>
                  <a:srgbClr val="91969B"/>
                </a:solidFill>
              </a:rPr>
              <a:t>AFI Butterfly</a:t>
            </a:r>
            <a:br>
              <a:rPr lang="en-US" sz="1000" dirty="0">
                <a:solidFill>
                  <a:srgbClr val="91969B"/>
                </a:solidFill>
              </a:rPr>
            </a:br>
            <a:r>
              <a:rPr lang="en-US" sz="1000" dirty="0">
                <a:solidFill>
                  <a:srgbClr val="91969B"/>
                </a:solidFill>
              </a:rPr>
              <a:t>B1 3rd Floor, </a:t>
            </a:r>
            <a:r>
              <a:rPr lang="en-US" sz="1000" dirty="0" err="1">
                <a:solidFill>
                  <a:srgbClr val="91969B"/>
                </a:solidFill>
              </a:rPr>
              <a:t>Pernerova</a:t>
            </a:r>
            <a:r>
              <a:rPr lang="en-US" sz="1000" dirty="0">
                <a:solidFill>
                  <a:srgbClr val="91969B"/>
                </a:solidFill>
              </a:rPr>
              <a:t> 691/42</a:t>
            </a:r>
            <a:br>
              <a:rPr lang="en-US" sz="1000" dirty="0">
                <a:solidFill>
                  <a:srgbClr val="91969B"/>
                </a:solidFill>
              </a:rPr>
            </a:br>
            <a:r>
              <a:rPr lang="en-US" sz="1000" dirty="0">
                <a:solidFill>
                  <a:srgbClr val="91969B"/>
                </a:solidFill>
              </a:rPr>
              <a:t>186 00 Prague 8 - </a:t>
            </a:r>
            <a:r>
              <a:rPr lang="en-US" sz="1000" dirty="0" err="1">
                <a:solidFill>
                  <a:srgbClr val="91969B"/>
                </a:solidFill>
              </a:rPr>
              <a:t>Karlin</a:t>
            </a:r>
            <a:br>
              <a:rPr lang="en-US" sz="1000" dirty="0">
                <a:solidFill>
                  <a:srgbClr val="91969B"/>
                </a:solidFill>
              </a:rPr>
            </a:br>
            <a:r>
              <a:rPr lang="en-US" sz="1000" dirty="0">
                <a:solidFill>
                  <a:srgbClr val="91969B"/>
                </a:solidFill>
              </a:rPr>
              <a:t>Czech Republic</a:t>
            </a:r>
            <a:br>
              <a:rPr lang="en-US" sz="1000" dirty="0">
                <a:solidFill>
                  <a:srgbClr val="D9D9D9"/>
                </a:solidFill>
              </a:rPr>
            </a:br>
            <a:endParaRPr lang="en-US" sz="1000" dirty="0">
              <a:solidFill>
                <a:srgbClr val="D9D9D9"/>
              </a:solidFill>
            </a:endParaRPr>
          </a:p>
          <a:p>
            <a:pPr>
              <a:spcBef>
                <a:spcPct val="0"/>
              </a:spcBef>
              <a:buClr>
                <a:srgbClr val="0028A0"/>
              </a:buClr>
              <a:defRPr/>
            </a:pPr>
            <a:r>
              <a:rPr lang="en-US" sz="1200" dirty="0">
                <a:solidFill>
                  <a:srgbClr val="FFFFFF"/>
                </a:solidFill>
              </a:rPr>
              <a:t>Sydney</a:t>
            </a:r>
            <a:br>
              <a:rPr lang="en-US" sz="1000" dirty="0">
                <a:solidFill>
                  <a:srgbClr val="D9D9D9"/>
                </a:solidFill>
              </a:rPr>
            </a:br>
            <a:r>
              <a:rPr lang="en-US" sz="1000" dirty="0">
                <a:solidFill>
                  <a:srgbClr val="FFFFFF"/>
                </a:solidFill>
              </a:rPr>
              <a:t>+61.2.9270.8111</a:t>
            </a:r>
          </a:p>
          <a:p>
            <a:pPr lvl="0">
              <a:spcBef>
                <a:spcPct val="0"/>
              </a:spcBef>
              <a:buClr>
                <a:srgbClr val="0028A0"/>
              </a:buClr>
              <a:defRPr/>
            </a:pPr>
            <a:r>
              <a:rPr lang="en-US" sz="1000" dirty="0">
                <a:solidFill>
                  <a:srgbClr val="91969B"/>
                </a:solidFill>
              </a:rPr>
              <a:t>Level 10, 1 O'Connell Street</a:t>
            </a:r>
            <a:br>
              <a:rPr lang="en-US" sz="1000" dirty="0">
                <a:solidFill>
                  <a:srgbClr val="91969B"/>
                </a:solidFill>
              </a:rPr>
            </a:br>
            <a:r>
              <a:rPr lang="en-US" sz="1000" dirty="0">
                <a:solidFill>
                  <a:srgbClr val="91969B"/>
                </a:solidFill>
              </a:rPr>
              <a:t>Sydney, NSW, 2000</a:t>
            </a:r>
            <a:br>
              <a:rPr lang="en-US" sz="1000" dirty="0">
                <a:solidFill>
                  <a:srgbClr val="91969B"/>
                </a:solidFill>
              </a:rPr>
            </a:br>
            <a:r>
              <a:rPr lang="en-US" sz="1000" dirty="0">
                <a:solidFill>
                  <a:srgbClr val="91969B"/>
                </a:solidFill>
              </a:rPr>
              <a:t>Australia</a:t>
            </a:r>
          </a:p>
        </p:txBody>
      </p:sp>
      <p:sp>
        <p:nvSpPr>
          <p:cNvPr id="23" name="Text Placeholder 6"/>
          <p:cNvSpPr txBox="1">
            <a:spLocks/>
          </p:cNvSpPr>
          <p:nvPr/>
        </p:nvSpPr>
        <p:spPr>
          <a:xfrm>
            <a:off x="9803777" y="3903798"/>
            <a:ext cx="2062495" cy="199408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r>
              <a:rPr lang="en-US" sz="1200" dirty="0"/>
              <a:t>Singapore</a:t>
            </a:r>
            <a:br>
              <a:rPr lang="en-US" sz="1000" dirty="0">
                <a:solidFill>
                  <a:srgbClr val="D9D9D9"/>
                </a:solidFill>
              </a:rPr>
            </a:br>
            <a:r>
              <a:rPr lang="en-US" sz="1000" dirty="0"/>
              <a:t>+65.6511.4400</a:t>
            </a:r>
          </a:p>
          <a:p>
            <a:r>
              <a:rPr lang="en-SG" sz="1000" dirty="0">
                <a:solidFill>
                  <a:srgbClr val="91969B"/>
                </a:solidFill>
              </a:rPr>
              <a:t>6 Shenton Way</a:t>
            </a:r>
            <a:endParaRPr lang="en-US" sz="1000" dirty="0">
              <a:solidFill>
                <a:srgbClr val="91969B"/>
              </a:solidFill>
            </a:endParaRPr>
          </a:p>
          <a:p>
            <a:r>
              <a:rPr lang="en-SG" sz="1000" dirty="0">
                <a:solidFill>
                  <a:srgbClr val="91969B"/>
                </a:solidFill>
              </a:rPr>
              <a:t>#14-08 OUE Downtown 2</a:t>
            </a:r>
            <a:endParaRPr lang="en-US" sz="1000" dirty="0">
              <a:solidFill>
                <a:srgbClr val="91969B"/>
              </a:solidFill>
            </a:endParaRPr>
          </a:p>
          <a:p>
            <a:r>
              <a:rPr lang="en-SG" sz="1000" dirty="0">
                <a:solidFill>
                  <a:srgbClr val="91969B"/>
                </a:solidFill>
              </a:rPr>
              <a:t>Singapore 068809</a:t>
            </a:r>
            <a:br>
              <a:rPr lang="en-US" sz="1000" dirty="0">
                <a:solidFill>
                  <a:srgbClr val="91969B"/>
                </a:solidFill>
              </a:rPr>
            </a:br>
            <a:endParaRPr lang="en-US" sz="1000" dirty="0">
              <a:solidFill>
                <a:srgbClr val="91969B"/>
              </a:solidFill>
            </a:endParaRPr>
          </a:p>
          <a:p>
            <a:r>
              <a:rPr lang="en-US" sz="1200" dirty="0"/>
              <a:t>Shanghai</a:t>
            </a:r>
          </a:p>
          <a:p>
            <a:r>
              <a:rPr lang="en-US" sz="1000" dirty="0"/>
              <a:t>+86.21.6101.0172</a:t>
            </a:r>
          </a:p>
          <a:p>
            <a:r>
              <a:rPr lang="en-US" sz="1000" dirty="0">
                <a:solidFill>
                  <a:srgbClr val="91969B"/>
                </a:solidFill>
              </a:rPr>
              <a:t>Unit 2306, Citigroup Tower</a:t>
            </a:r>
          </a:p>
          <a:p>
            <a:r>
              <a:rPr lang="en-US" sz="1000" dirty="0">
                <a:solidFill>
                  <a:srgbClr val="91969B"/>
                </a:solidFill>
              </a:rPr>
              <a:t>33 </a:t>
            </a:r>
            <a:r>
              <a:rPr lang="en-US" sz="1000" dirty="0" err="1">
                <a:solidFill>
                  <a:srgbClr val="91969B"/>
                </a:solidFill>
              </a:rPr>
              <a:t>Huayuanshiqiao</a:t>
            </a:r>
            <a:r>
              <a:rPr lang="en-US" sz="1000" dirty="0">
                <a:solidFill>
                  <a:srgbClr val="91969B"/>
                </a:solidFill>
              </a:rPr>
              <a:t> Road</a:t>
            </a:r>
            <a:br>
              <a:rPr lang="en-US" sz="1000" dirty="0">
                <a:solidFill>
                  <a:srgbClr val="91969B"/>
                </a:solidFill>
              </a:rPr>
            </a:br>
            <a:r>
              <a:rPr lang="en-US" sz="1000" dirty="0" err="1">
                <a:solidFill>
                  <a:srgbClr val="91969B"/>
                </a:solidFill>
              </a:rPr>
              <a:t>Pudong</a:t>
            </a:r>
            <a:r>
              <a:rPr lang="en-US" sz="1000" dirty="0">
                <a:solidFill>
                  <a:srgbClr val="91969B"/>
                </a:solidFill>
              </a:rPr>
              <a:t> New Area, 200120</a:t>
            </a:r>
          </a:p>
          <a:p>
            <a:r>
              <a:rPr lang="en-US" sz="1000" dirty="0">
                <a:solidFill>
                  <a:srgbClr val="91969B"/>
                </a:solidFill>
              </a:rPr>
              <a:t>China</a:t>
            </a:r>
          </a:p>
        </p:txBody>
      </p:sp>
      <p:sp>
        <p:nvSpPr>
          <p:cNvPr id="2" name="Rectangle 1"/>
          <p:cNvSpPr/>
          <p:nvPr/>
        </p:nvSpPr>
        <p:spPr>
          <a:xfrm>
            <a:off x="518160" y="3397703"/>
            <a:ext cx="8767457" cy="369332"/>
          </a:xfrm>
          <a:prstGeom prst="rect">
            <a:avLst/>
          </a:prstGeom>
        </p:spPr>
        <p:txBody>
          <a:bodyPr wrap="square">
            <a:spAutoFit/>
          </a:bodyPr>
          <a:lstStyle/>
          <a:p>
            <a:pPr marL="12700">
              <a:spcBef>
                <a:spcPts val="100"/>
              </a:spcBef>
            </a:pPr>
            <a:r>
              <a:rPr lang="en-US" b="1" spc="-5" dirty="0">
                <a:solidFill>
                  <a:srgbClr val="FFFFFF"/>
                </a:solidFill>
                <a:latin typeface="Arial" panose="020B0604020202020204" pitchFamily="34" charset="0"/>
                <a:cs typeface="Arial" panose="020B0604020202020204" pitchFamily="34" charset="0"/>
              </a:rPr>
              <a:t>Contact Us: Economics &amp; Business Analytics Offices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60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8160" y="640080"/>
            <a:ext cx="11430000" cy="5311141"/>
          </a:xfrm>
        </p:spPr>
        <p:txBody>
          <a:bodyPr numCol="2" spcCol="274320"/>
          <a:lstStyle/>
          <a:p>
            <a:pPr>
              <a:spcBef>
                <a:spcPts val="600"/>
              </a:spcBef>
              <a:buClr>
                <a:srgbClr val="464B50"/>
              </a:buClr>
            </a:pPr>
            <a:r>
              <a:rPr lang="en-US" altLang="zh-CN" sz="650" dirty="0">
                <a:solidFill>
                  <a:srgbClr val="000000">
                    <a:lumMod val="65000"/>
                    <a:lumOff val="35000"/>
                  </a:srgbClr>
                </a:solidFill>
                <a:ea typeface="宋体" pitchFamily="1" charset="-122"/>
              </a:rPr>
              <a:t>© 2020 Moody’s Corporation, Moody’s Investors Service, Inc., Moody’s Analytics, Inc. and/or their licensors and affiliates (collectively, “MOODY’S”). All rights reserved.</a:t>
            </a:r>
          </a:p>
          <a:p>
            <a:pPr>
              <a:spcBef>
                <a:spcPts val="600"/>
              </a:spcBef>
              <a:buClr>
                <a:srgbClr val="464B50"/>
              </a:buClr>
            </a:pPr>
            <a:r>
              <a:rPr lang="en-US" sz="650" dirty="0">
                <a:solidFill>
                  <a:srgbClr val="000000">
                    <a:lumMod val="65000"/>
                    <a:lumOff val="35000"/>
                  </a:srgbClr>
                </a:solidFill>
              </a:rPr>
              <a:t>CREDIT RATINGS ISSUED BY MOODY'S INVESTORS SERVICE, INC. AND ITS RATINGS AFFILIATES (“MIS”) ARE MOODY’S CURRENT OPINIONS OF THE RELATIVE FUTURE CREDIT RISK OF ENTITIES, CREDIT COMMITMENTS, OR DEBT OR DEBT-LIKE SECURITIES, AND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p>
          <a:p>
            <a:pPr>
              <a:spcBef>
                <a:spcPts val="600"/>
              </a:spcBef>
              <a:buClr>
                <a:srgbClr val="464B50"/>
              </a:buClr>
            </a:pPr>
            <a:r>
              <a:rPr lang="en-US" sz="650" dirty="0">
                <a:solidFill>
                  <a:srgbClr val="000000">
                    <a:lumMod val="65000"/>
                    <a:lumOff val="35000"/>
                  </a:srgbClr>
                </a:solidFill>
              </a:rPr>
              <a:t>MOODY’S CREDIT RATINGS AND MOODY’S PUBLICATIONS ARE NOT INTENDED FOR USE BY RETAIL INVESTORS AND IT WOULD BE RECKLESS AND INAPPROPRIATE FOR RETAIL INVESTORS TO USE MOODY’S CREDIT RATINGS OR MOODY’S PUBLICATIONS WHEN MAKING AN </a:t>
            </a:r>
            <a:br>
              <a:rPr lang="en-US" sz="650" dirty="0">
                <a:solidFill>
                  <a:srgbClr val="000000">
                    <a:lumMod val="65000"/>
                    <a:lumOff val="35000"/>
                  </a:srgbClr>
                </a:solidFill>
              </a:rPr>
            </a:br>
            <a:r>
              <a:rPr lang="en-US" sz="650" dirty="0">
                <a:solidFill>
                  <a:srgbClr val="000000">
                    <a:lumMod val="65000"/>
                    <a:lumOff val="35000"/>
                  </a:srgbClr>
                </a:solidFill>
              </a:rPr>
              <a:t>INVESTMENT DECISION. IF IN DOUBT YOU SHOULD CONTACT YOUR FINANCIAL OR OTHER PROFESSIONAL ADVISER.</a:t>
            </a:r>
          </a:p>
          <a:p>
            <a:pPr>
              <a:spcBef>
                <a:spcPts val="600"/>
              </a:spcBef>
              <a:buClr>
                <a:srgbClr val="464B50"/>
              </a:buClr>
            </a:pPr>
            <a:r>
              <a:rPr lang="en-US" sz="650" dirty="0">
                <a:solidFill>
                  <a:srgbClr val="000000">
                    <a:lumMod val="65000"/>
                    <a:lumOff val="35000"/>
                  </a:srgbClr>
                </a:solidFill>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 </a:t>
            </a:r>
          </a:p>
          <a:p>
            <a:pPr>
              <a:spcBef>
                <a:spcPts val="600"/>
              </a:spcBef>
              <a:buClr>
                <a:srgbClr val="464B50"/>
              </a:buClr>
            </a:pPr>
            <a:r>
              <a:rPr lang="en-US" sz="650" dirty="0">
                <a:solidFill>
                  <a:srgbClr val="000000">
                    <a:lumMod val="65000"/>
                    <a:lumOff val="35000"/>
                  </a:srgbClr>
                </a:solidFill>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p>
          <a:p>
            <a:pPr>
              <a:spcBef>
                <a:spcPts val="600"/>
              </a:spcBef>
              <a:buClr>
                <a:srgbClr val="464B50"/>
              </a:buClr>
            </a:pPr>
            <a:r>
              <a:rPr lang="en-US" sz="650" dirty="0">
                <a:solidFill>
                  <a:srgbClr val="000000">
                    <a:lumMod val="65000"/>
                    <a:lumOff val="35000"/>
                  </a:srgbClr>
                </a:solidFill>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damage arising where the relevant financial instrument is not the subject of a particular credit rating assigned by MOODY’S.</a:t>
            </a:r>
          </a:p>
          <a:p>
            <a:pPr>
              <a:spcBef>
                <a:spcPts val="600"/>
              </a:spcBef>
              <a:buClr>
                <a:srgbClr val="464B50"/>
              </a:buClr>
            </a:pPr>
            <a:r>
              <a:rPr lang="en-US" sz="650" dirty="0">
                <a:solidFill>
                  <a:srgbClr val="000000">
                    <a:lumMod val="65000"/>
                    <a:lumOff val="35000"/>
                  </a:srgbClr>
                </a:solidFill>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a:spcBef>
                <a:spcPts val="600"/>
              </a:spcBef>
              <a:buClr>
                <a:srgbClr val="464B50"/>
              </a:buClr>
            </a:pPr>
            <a:r>
              <a:rPr lang="en-US" sz="650" dirty="0">
                <a:solidFill>
                  <a:srgbClr val="000000">
                    <a:lumMod val="65000"/>
                    <a:lumOff val="35000"/>
                  </a:srgbClr>
                </a:solidFill>
              </a:rPr>
              <a:t>NO WARRANTY, EXPRESS OR IMPLIED, AS TO THE ACCURACY, TIMELINESS, COMPLETENESS, MERCHANTABILITY OR FITNESS FOR ANY PARTICULAR PURPOSE OF ANY SUCH RATING OR OTHER OPINION OR INFORMATION IS GIVEN OR MADE BY MOODY’S IN ANY FORM OR MANNER WHATSOEVER.</a:t>
            </a:r>
          </a:p>
          <a:p>
            <a:pPr>
              <a:spcBef>
                <a:spcPts val="600"/>
              </a:spcBef>
              <a:buClr>
                <a:srgbClr val="464B50"/>
              </a:buClr>
            </a:pPr>
            <a:r>
              <a:rPr lang="en-US" sz="650" dirty="0">
                <a:solidFill>
                  <a:srgbClr val="000000">
                    <a:lumMod val="65000"/>
                    <a:lumOff val="35000"/>
                  </a:srgbClr>
                </a:solidFill>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appraisal and rating services rendered by it fees ranging from $1,500 to approximately $2,500,000.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a:t>
            </a:r>
            <a:r>
              <a:rPr lang="en-US" sz="650" dirty="0">
                <a:solidFill>
                  <a:srgbClr val="000000">
                    <a:lumMod val="65000"/>
                    <a:lumOff val="35000"/>
                  </a:srgbClr>
                </a:solidFill>
                <a:ea typeface="宋体" pitchFamily="1" charset="-122"/>
              </a:rPr>
              <a:t>www.moodys.com</a:t>
            </a:r>
            <a:r>
              <a:rPr lang="en-US" sz="650" dirty="0">
                <a:solidFill>
                  <a:srgbClr val="000000">
                    <a:lumMod val="65000"/>
                    <a:lumOff val="35000"/>
                  </a:srgbClr>
                </a:solidFill>
              </a:rPr>
              <a:t> under the heading “Investor Relations — Corporate Governance — Director and Shareholder Affiliation Policy.”</a:t>
            </a:r>
          </a:p>
          <a:p>
            <a:pPr>
              <a:spcBef>
                <a:spcPts val="600"/>
              </a:spcBef>
              <a:buClr>
                <a:srgbClr val="464B50"/>
              </a:buClr>
            </a:pPr>
            <a:r>
              <a:rPr lang="en-US" sz="650" dirty="0">
                <a:solidFill>
                  <a:srgbClr val="000000">
                    <a:lumMod val="65000"/>
                    <a:lumOff val="35000"/>
                  </a:srgbClr>
                </a:solidFill>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 It would be reckless and inappropriate for retail investors to use MOODY’S credit ratings or publications when making an investment decision. If in doubt you should contact your financial or other professional adviser.</a:t>
            </a:r>
          </a:p>
          <a:p>
            <a:pPr>
              <a:spcBef>
                <a:spcPts val="600"/>
              </a:spcBef>
              <a:buClr>
                <a:srgbClr val="464B50"/>
              </a:buClr>
            </a:pPr>
            <a:r>
              <a:rPr lang="en-US" sz="650" dirty="0">
                <a:solidFill>
                  <a:srgbClr val="000000">
                    <a:lumMod val="65000"/>
                    <a:lumOff val="35000"/>
                  </a:srgbClr>
                </a:solidFill>
              </a:rP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a:t>
            </a:r>
            <a:br>
              <a:rPr lang="en-US" sz="650" dirty="0">
                <a:solidFill>
                  <a:srgbClr val="000000">
                    <a:lumMod val="65000"/>
                    <a:lumOff val="35000"/>
                  </a:srgbClr>
                </a:solidFill>
              </a:rPr>
            </a:br>
            <a:r>
              <a:rPr lang="en-US" sz="650" dirty="0">
                <a:solidFill>
                  <a:srgbClr val="000000">
                    <a:lumMod val="65000"/>
                    <a:lumOff val="35000"/>
                  </a:srgbClr>
                </a:solidFill>
              </a:rPr>
              <a:t>Japan Financial Services Agency and their registration numbers are FSA Commissioner (Ratings) No. 2 </a:t>
            </a:r>
            <a:br>
              <a:rPr lang="en-US" sz="650" dirty="0">
                <a:solidFill>
                  <a:srgbClr val="000000">
                    <a:lumMod val="65000"/>
                    <a:lumOff val="35000"/>
                  </a:srgbClr>
                </a:solidFill>
              </a:rPr>
            </a:br>
            <a:r>
              <a:rPr lang="en-US" sz="650" dirty="0">
                <a:solidFill>
                  <a:srgbClr val="000000">
                    <a:lumMod val="65000"/>
                    <a:lumOff val="35000"/>
                  </a:srgbClr>
                </a:solidFill>
              </a:rPr>
              <a:t>and 3 respectively.</a:t>
            </a:r>
          </a:p>
          <a:p>
            <a:pPr>
              <a:spcBef>
                <a:spcPts val="600"/>
              </a:spcBef>
              <a:buClr>
                <a:srgbClr val="464B50"/>
              </a:buClr>
            </a:pPr>
            <a:r>
              <a:rPr lang="en-US" sz="650" dirty="0">
                <a:solidFill>
                  <a:srgbClr val="000000">
                    <a:lumMod val="65000"/>
                    <a:lumOff val="35000"/>
                  </a:srgbClr>
                </a:solidFill>
              </a:rP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for appraisal and rating services rendered by it fees ranging from JPY200,000 to approximately JPY350,000,000.</a:t>
            </a:r>
          </a:p>
          <a:p>
            <a:pPr>
              <a:spcBef>
                <a:spcPts val="600"/>
              </a:spcBef>
              <a:buClr>
                <a:srgbClr val="464B50"/>
              </a:buClr>
            </a:pPr>
            <a:r>
              <a:rPr lang="en-US" sz="650" dirty="0">
                <a:solidFill>
                  <a:srgbClr val="000000">
                    <a:lumMod val="65000"/>
                    <a:lumOff val="35000"/>
                  </a:srgbClr>
                </a:solidFill>
              </a:rPr>
              <a:t>MJKK and MSFJ also maintain policies and procedures to address Japanese regulatory requirements.</a:t>
            </a:r>
            <a:endParaRPr lang="en-US" altLang="zh-CN" sz="650" dirty="0">
              <a:solidFill>
                <a:srgbClr val="000000">
                  <a:lumMod val="65000"/>
                  <a:lumOff val="35000"/>
                </a:srgbClr>
              </a:solidFill>
              <a:ea typeface="宋体" pitchFamily="1" charset="-122"/>
            </a:endParaRPr>
          </a:p>
        </p:txBody>
      </p:sp>
    </p:spTree>
    <p:extLst>
      <p:ext uri="{BB962C8B-B14F-4D97-AF65-F5344CB8AC3E}">
        <p14:creationId xmlns:p14="http://schemas.microsoft.com/office/powerpoint/2010/main" val="376403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5428490" y="2434591"/>
            <a:ext cx="5925310" cy="1834979"/>
          </a:xfrm>
        </p:spPr>
        <p:txBody>
          <a:bodyPr/>
          <a:lstStyle/>
          <a:p>
            <a:r>
              <a:rPr lang="en-US" dirty="0"/>
              <a:t>Supply &amp; Demand Side Blows</a:t>
            </a:r>
          </a:p>
        </p:txBody>
      </p:sp>
      <p:sp>
        <p:nvSpPr>
          <p:cNvPr id="6" name="Title 1">
            <a:extLst>
              <a:ext uri="{FF2B5EF4-FFF2-40B4-BE49-F238E27FC236}">
                <a16:creationId xmlns:a16="http://schemas.microsoft.com/office/drawing/2014/main" id="{4895BA20-79DC-46C7-8715-AF38053A58A8}"/>
              </a:ext>
            </a:extLst>
          </p:cNvPr>
          <p:cNvSpPr>
            <a:spLocks noGrp="1"/>
          </p:cNvSpPr>
          <p:nvPr>
            <p:ph type="title"/>
          </p:nvPr>
        </p:nvSpPr>
        <p:spPr>
          <a:xfrm>
            <a:off x="1889760" y="2371042"/>
            <a:ext cx="2515235" cy="1962076"/>
          </a:xfrm>
          <a:noFill/>
          <a:ln>
            <a:noFill/>
          </a:ln>
        </p:spPr>
        <p:txBody>
          <a:bodyPr wrap="none" anchor="ctr" anchorCtr="0">
            <a:noAutofit/>
          </a:bodyPr>
          <a:lstStyle>
            <a:lvl1pPr algn="r">
              <a:defRPr sz="17000"/>
            </a:lvl1pPr>
          </a:lstStyle>
          <a:p>
            <a:pPr>
              <a:lnSpc>
                <a:spcPct val="100000"/>
              </a:lnSpc>
            </a:pPr>
            <a:r>
              <a:rPr lang="en-US" dirty="0"/>
              <a:t>1</a:t>
            </a:r>
            <a:endParaRPr lang="en-US" kern="1200" dirty="0"/>
          </a:p>
        </p:txBody>
      </p:sp>
    </p:spTree>
    <p:extLst>
      <p:ext uri="{BB962C8B-B14F-4D97-AF65-F5344CB8AC3E}">
        <p14:creationId xmlns:p14="http://schemas.microsoft.com/office/powerpoint/2010/main" val="268411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p:cNvGraphicFramePr>
          <p:nvPr/>
        </p:nvGraphicFramePr>
        <p:xfrm>
          <a:off x="1876425" y="1530849"/>
          <a:ext cx="8559801" cy="4342576"/>
        </p:xfrm>
        <a:graphic>
          <a:graphicData uri="http://schemas.openxmlformats.org/drawingml/2006/chart">
            <c:chart xmlns:c="http://schemas.openxmlformats.org/drawingml/2006/chart" xmlns:r="http://schemas.openxmlformats.org/officeDocument/2006/relationships" r:id="rId3"/>
          </a:graphicData>
        </a:graphic>
      </p:graphicFrame>
      <p:sp>
        <p:nvSpPr>
          <p:cNvPr id="220163" name="Rectangle 3"/>
          <p:cNvSpPr>
            <a:spLocks noGrp="1" noChangeArrowheads="1"/>
          </p:cNvSpPr>
          <p:nvPr>
            <p:ph type="title"/>
          </p:nvPr>
        </p:nvSpPr>
        <p:spPr>
          <a:xfrm>
            <a:off x="1994853" y="628333"/>
            <a:ext cx="8229600" cy="523220"/>
          </a:xfrm>
        </p:spPr>
        <p:txBody>
          <a:bodyPr/>
          <a:lstStyle/>
          <a:p>
            <a:r>
              <a:rPr lang="en-US" noProof="1"/>
              <a:t>Business Lockdowns Hit Hard</a:t>
            </a:r>
          </a:p>
        </p:txBody>
      </p:sp>
      <p:sp>
        <p:nvSpPr>
          <p:cNvPr id="220164" name="Text Box 4"/>
          <p:cNvSpPr txBox="1">
            <a:spLocks noChangeArrowheads="1"/>
          </p:cNvSpPr>
          <p:nvPr/>
        </p:nvSpPr>
        <p:spPr bwMode="gray">
          <a:xfrm>
            <a:off x="2009025" y="1144658"/>
            <a:ext cx="8226425" cy="473075"/>
          </a:xfrm>
          <a:prstGeom prst="rect">
            <a:avLst/>
          </a:prstGeom>
          <a:noFill/>
          <a:ln w="9525">
            <a:noFill/>
            <a:miter lim="800000"/>
            <a:headEnd/>
            <a:tailEnd/>
          </a:ln>
          <a:effectLst/>
        </p:spPr>
        <p:txBody>
          <a:bodyPr lIns="0" tIns="0" rIns="0" bIns="0"/>
          <a:lstStyle/>
          <a:p>
            <a:pPr>
              <a:spcBef>
                <a:spcPct val="0"/>
              </a:spcBef>
              <a:defRPr/>
            </a:pPr>
            <a:r>
              <a:rPr lang="en-US" sz="2200" dirty="0">
                <a:solidFill>
                  <a:srgbClr val="000000"/>
                </a:solidFill>
                <a:latin typeface="Arial"/>
              </a:rPr>
              <a:t>Deviation from typical GDP, </a:t>
            </a:r>
            <a:r>
              <a:rPr lang="en-US" sz="2200" dirty="0" err="1">
                <a:solidFill>
                  <a:srgbClr val="000000"/>
                </a:solidFill>
                <a:latin typeface="Arial"/>
              </a:rPr>
              <a:t>ann</a:t>
            </a:r>
            <a:r>
              <a:rPr lang="en-US" sz="2200" dirty="0">
                <a:solidFill>
                  <a:srgbClr val="000000"/>
                </a:solidFill>
                <a:latin typeface="Arial"/>
              </a:rPr>
              <a:t> ppts, by industry 2020</a:t>
            </a:r>
          </a:p>
        </p:txBody>
      </p:sp>
      <p:sp>
        <p:nvSpPr>
          <p:cNvPr id="220165" name="Text Box 5"/>
          <p:cNvSpPr txBox="1">
            <a:spLocks noChangeArrowheads="1"/>
          </p:cNvSpPr>
          <p:nvPr/>
        </p:nvSpPr>
        <p:spPr bwMode="gray">
          <a:xfrm>
            <a:off x="1969337" y="5897824"/>
            <a:ext cx="8305800" cy="253916"/>
          </a:xfrm>
          <a:prstGeom prst="rect">
            <a:avLst/>
          </a:prstGeom>
          <a:noFill/>
          <a:ln w="9525">
            <a:noFill/>
            <a:miter lim="800000"/>
            <a:headEnd/>
            <a:tailEnd/>
          </a:ln>
          <a:effectLst/>
        </p:spPr>
        <p:txBody>
          <a:bodyPr lIns="0" tIns="0" rIns="0" bIns="0" anchor="b">
            <a:spAutoFit/>
          </a:bodyPr>
          <a:lstStyle/>
          <a:p>
            <a:pPr>
              <a:spcBef>
                <a:spcPct val="0"/>
              </a:spcBef>
              <a:defRPr/>
            </a:pPr>
            <a:r>
              <a:rPr lang="en-US" sz="1650" dirty="0">
                <a:solidFill>
                  <a:srgbClr val="000000"/>
                </a:solidFill>
                <a:latin typeface="Arial"/>
              </a:rPr>
              <a:t>Sources: Moody’s Analytics</a:t>
            </a:r>
          </a:p>
        </p:txBody>
      </p:sp>
    </p:spTree>
    <p:extLst>
      <p:ext uri="{BB962C8B-B14F-4D97-AF65-F5344CB8AC3E}">
        <p14:creationId xmlns:p14="http://schemas.microsoft.com/office/powerpoint/2010/main" val="389953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0150308"/>
              </p:ext>
            </p:extLst>
          </p:nvPr>
        </p:nvGraphicFramePr>
        <p:xfrm>
          <a:off x="393033" y="1365566"/>
          <a:ext cx="11692287" cy="444477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11"/>
          <p:cNvSpPr txBox="1">
            <a:spLocks noChangeArrowheads="1"/>
          </p:cNvSpPr>
          <p:nvPr/>
        </p:nvSpPr>
        <p:spPr bwMode="gray">
          <a:xfrm>
            <a:off x="608450" y="1188720"/>
            <a:ext cx="8226425" cy="454025"/>
          </a:xfrm>
          <a:prstGeom prst="rect">
            <a:avLst/>
          </a:prstGeom>
          <a:noFill/>
          <a:ln w="9525">
            <a:noFill/>
            <a:miter lim="800000"/>
            <a:headEnd/>
            <a:tailEnd/>
          </a:ln>
          <a:effectLst/>
        </p:spPr>
        <p:txBody>
          <a:bodyPr lIns="0" tIns="0" rIns="0" bIns="0"/>
          <a:lstStyle/>
          <a:p>
            <a:pPr>
              <a:spcBef>
                <a:spcPct val="0"/>
              </a:spcBef>
              <a:defRPr/>
            </a:pPr>
            <a:r>
              <a:rPr lang="en-US" sz="2200" dirty="0">
                <a:solidFill>
                  <a:srgbClr val="000000"/>
                </a:solidFill>
                <a:latin typeface="Arial"/>
              </a:rPr>
              <a:t>Unemployment insurance claims, </a:t>
            </a:r>
            <a:r>
              <a:rPr lang="en-US" sz="2200" dirty="0" err="1">
                <a:solidFill>
                  <a:srgbClr val="000000"/>
                </a:solidFill>
                <a:latin typeface="Arial"/>
              </a:rPr>
              <a:t>ths</a:t>
            </a:r>
            <a:endParaRPr lang="en-US" sz="2200" dirty="0">
              <a:solidFill>
                <a:srgbClr val="000000"/>
              </a:solidFill>
              <a:latin typeface="Arial"/>
            </a:endParaRPr>
          </a:p>
        </p:txBody>
      </p:sp>
      <p:sp>
        <p:nvSpPr>
          <p:cNvPr id="14" name="Text Box 5"/>
          <p:cNvSpPr txBox="1">
            <a:spLocks noChangeArrowheads="1"/>
          </p:cNvSpPr>
          <p:nvPr/>
        </p:nvSpPr>
        <p:spPr bwMode="gray">
          <a:xfrm>
            <a:off x="628291" y="5892088"/>
            <a:ext cx="8305800" cy="253916"/>
          </a:xfrm>
          <a:prstGeom prst="rect">
            <a:avLst/>
          </a:prstGeom>
          <a:noFill/>
          <a:ln w="9525">
            <a:noFill/>
            <a:miter lim="800000"/>
            <a:headEnd/>
            <a:tailEnd/>
          </a:ln>
          <a:effectLst/>
        </p:spPr>
        <p:txBody>
          <a:bodyPr lIns="0" tIns="0" rIns="0" bIns="0" anchor="b">
            <a:spAutoFit/>
          </a:bodyPr>
          <a:lstStyle/>
          <a:p>
            <a:pPr>
              <a:spcBef>
                <a:spcPct val="0"/>
              </a:spcBef>
              <a:defRPr/>
            </a:pPr>
            <a:r>
              <a:rPr lang="en-US" sz="1650" dirty="0">
                <a:solidFill>
                  <a:srgbClr val="000000"/>
                </a:solidFill>
              </a:rPr>
              <a:t>Sources: Employment &amp; Training Administration, Moody’s Analytics</a:t>
            </a:r>
          </a:p>
        </p:txBody>
      </p:sp>
      <p:sp>
        <p:nvSpPr>
          <p:cNvPr id="6" name="Title 5">
            <a:extLst>
              <a:ext uri="{FF2B5EF4-FFF2-40B4-BE49-F238E27FC236}">
                <a16:creationId xmlns:a16="http://schemas.microsoft.com/office/drawing/2014/main" id="{2A3655B5-AC3E-4457-A058-C48857C89F95}"/>
              </a:ext>
            </a:extLst>
          </p:cNvPr>
          <p:cNvSpPr>
            <a:spLocks noGrp="1"/>
          </p:cNvSpPr>
          <p:nvPr>
            <p:ph type="title"/>
          </p:nvPr>
        </p:nvSpPr>
        <p:spPr>
          <a:xfrm>
            <a:off x="609600" y="640080"/>
            <a:ext cx="10972800" cy="523220"/>
          </a:xfrm>
        </p:spPr>
        <p:txBody>
          <a:bodyPr/>
          <a:lstStyle/>
          <a:p>
            <a:r>
              <a:rPr lang="en-US" dirty="0"/>
              <a:t>Unemployment Surges</a:t>
            </a:r>
          </a:p>
        </p:txBody>
      </p:sp>
    </p:spTree>
    <p:extLst>
      <p:ext uri="{BB962C8B-B14F-4D97-AF65-F5344CB8AC3E}">
        <p14:creationId xmlns:p14="http://schemas.microsoft.com/office/powerpoint/2010/main" val="3042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2053450"/>
              </p:ext>
            </p:extLst>
          </p:nvPr>
        </p:nvGraphicFramePr>
        <p:xfrm>
          <a:off x="518160" y="1714500"/>
          <a:ext cx="11155680"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88917" y="594360"/>
            <a:ext cx="9601200" cy="523220"/>
          </a:xfrm>
        </p:spPr>
        <p:txBody>
          <a:bodyPr/>
          <a:lstStyle/>
          <a:p>
            <a:r>
              <a:rPr lang="en-US" dirty="0"/>
              <a:t>Smaller Nest Eggs</a:t>
            </a:r>
          </a:p>
        </p:txBody>
      </p:sp>
      <p:sp>
        <p:nvSpPr>
          <p:cNvPr id="14" name="Text Box 5"/>
          <p:cNvSpPr txBox="1">
            <a:spLocks noChangeArrowheads="1"/>
          </p:cNvSpPr>
          <p:nvPr/>
        </p:nvSpPr>
        <p:spPr bwMode="gray">
          <a:xfrm>
            <a:off x="609600" y="5916787"/>
            <a:ext cx="9757733" cy="253916"/>
          </a:xfrm>
          <a:prstGeom prst="rect">
            <a:avLst/>
          </a:prstGeom>
          <a:noFill/>
          <a:ln w="9525">
            <a:noFill/>
            <a:miter lim="800000"/>
            <a:headEnd/>
            <a:tailEnd/>
          </a:ln>
          <a:effectLst/>
        </p:spPr>
        <p:txBody>
          <a:bodyPr wrap="square" lIns="0" tIns="0" rIns="0" bIns="0" anchor="b">
            <a:spAutoFit/>
          </a:bodyPr>
          <a:lstStyle/>
          <a:p>
            <a:pPr>
              <a:spcBef>
                <a:spcPct val="0"/>
              </a:spcBef>
              <a:defRPr/>
            </a:pPr>
            <a:r>
              <a:rPr lang="en-US" sz="1650" dirty="0">
                <a:solidFill>
                  <a:srgbClr val="000000"/>
                </a:solidFill>
                <a:latin typeface="Arial"/>
              </a:rPr>
              <a:t>Sources: Wilshire 5000, Federal Reserve, Moody’s Analytics</a:t>
            </a:r>
          </a:p>
        </p:txBody>
      </p:sp>
      <p:sp>
        <p:nvSpPr>
          <p:cNvPr id="5" name="Text Box 11">
            <a:extLst>
              <a:ext uri="{FF2B5EF4-FFF2-40B4-BE49-F238E27FC236}">
                <a16:creationId xmlns:a16="http://schemas.microsoft.com/office/drawing/2014/main" id="{22953411-C058-49C3-BCAE-76478A94E0A2}"/>
              </a:ext>
            </a:extLst>
          </p:cNvPr>
          <p:cNvSpPr txBox="1">
            <a:spLocks noChangeArrowheads="1"/>
          </p:cNvSpPr>
          <p:nvPr/>
        </p:nvSpPr>
        <p:spPr bwMode="gray">
          <a:xfrm>
            <a:off x="609600" y="1191895"/>
            <a:ext cx="9601200" cy="454025"/>
          </a:xfrm>
          <a:prstGeom prst="rect">
            <a:avLst/>
          </a:prstGeom>
          <a:noFill/>
          <a:ln w="9525">
            <a:noFill/>
            <a:miter lim="800000"/>
            <a:headEnd/>
            <a:tailEnd/>
          </a:ln>
          <a:effectLst/>
        </p:spPr>
        <p:txBody>
          <a:bodyPr lIns="0" tIns="0" rIns="0" bIns="0"/>
          <a:lstStyle/>
          <a:p>
            <a:pPr>
              <a:spcBef>
                <a:spcPct val="0"/>
              </a:spcBef>
              <a:defRPr/>
            </a:pPr>
            <a:r>
              <a:rPr lang="en-US" sz="2200" dirty="0">
                <a:solidFill>
                  <a:srgbClr val="000000"/>
                </a:solidFill>
                <a:latin typeface="Arial"/>
              </a:rPr>
              <a:t>Wilshire 5000</a:t>
            </a:r>
          </a:p>
        </p:txBody>
      </p:sp>
      <p:sp>
        <p:nvSpPr>
          <p:cNvPr id="6" name="TextBox 5">
            <a:extLst>
              <a:ext uri="{FF2B5EF4-FFF2-40B4-BE49-F238E27FC236}">
                <a16:creationId xmlns:a16="http://schemas.microsoft.com/office/drawing/2014/main" id="{94396BE4-A1CC-4F62-BB59-0AF7EF068781}"/>
              </a:ext>
            </a:extLst>
          </p:cNvPr>
          <p:cNvSpPr txBox="1"/>
          <p:nvPr/>
        </p:nvSpPr>
        <p:spPr>
          <a:xfrm>
            <a:off x="1478280" y="3383280"/>
            <a:ext cx="4160520" cy="307777"/>
          </a:xfrm>
          <a:prstGeom prst="rect">
            <a:avLst/>
          </a:prstGeom>
          <a:solidFill>
            <a:srgbClr val="FFFFFF"/>
          </a:solidFill>
        </p:spPr>
        <p:txBody>
          <a:bodyPr wrap="square" lIns="0" tIns="0" rIns="0" bIns="0" rtlCol="0">
            <a:spAutoFit/>
          </a:bodyPr>
          <a:lstStyle/>
          <a:p>
            <a:r>
              <a:rPr lang="en-US" sz="2000" dirty="0">
                <a:solidFill>
                  <a:schemeClr val="bg2"/>
                </a:solidFill>
              </a:rPr>
              <a:t>Value of publicly trade stocks, $ </a:t>
            </a:r>
            <a:r>
              <a:rPr lang="en-US" sz="2000" dirty="0" err="1">
                <a:solidFill>
                  <a:schemeClr val="bg2"/>
                </a:solidFill>
              </a:rPr>
              <a:t>tril</a:t>
            </a:r>
            <a:endParaRPr lang="en-US" sz="2000" dirty="0">
              <a:solidFill>
                <a:schemeClr val="bg2"/>
              </a:solidFill>
            </a:endParaRPr>
          </a:p>
        </p:txBody>
      </p:sp>
    </p:spTree>
    <p:extLst>
      <p:ext uri="{BB962C8B-B14F-4D97-AF65-F5344CB8AC3E}">
        <p14:creationId xmlns:p14="http://schemas.microsoft.com/office/powerpoint/2010/main" val="8855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6351356"/>
              </p:ext>
            </p:extLst>
          </p:nvPr>
        </p:nvGraphicFramePr>
        <p:xfrm>
          <a:off x="598961" y="1415336"/>
          <a:ext cx="10983439" cy="498546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1"/>
          <p:cNvSpPr txBox="1">
            <a:spLocks noChangeArrowheads="1"/>
          </p:cNvSpPr>
          <p:nvPr/>
        </p:nvSpPr>
        <p:spPr bwMode="gray">
          <a:xfrm>
            <a:off x="609600" y="1260475"/>
            <a:ext cx="8447847" cy="454025"/>
          </a:xfrm>
          <a:prstGeom prst="rect">
            <a:avLst/>
          </a:prstGeom>
          <a:noFill/>
          <a:ln w="9525">
            <a:noFill/>
            <a:miter lim="800000"/>
            <a:headEnd/>
            <a:tailEnd/>
          </a:ln>
          <a:effectLst/>
        </p:spPr>
        <p:txBody>
          <a:bodyPr lIns="0" tIns="0" rIns="0" bIns="0"/>
          <a:lstStyle/>
          <a:p>
            <a:pPr>
              <a:spcBef>
                <a:spcPct val="0"/>
              </a:spcBef>
              <a:defRPr/>
            </a:pPr>
            <a:r>
              <a:rPr lang="en-US" sz="2200" dirty="0">
                <a:solidFill>
                  <a:srgbClr val="000000"/>
                </a:solidFill>
                <a:latin typeface="Arial"/>
              </a:rPr>
              <a:t>% of respondents increasing equipment and software investment</a:t>
            </a:r>
          </a:p>
        </p:txBody>
      </p:sp>
      <p:sp>
        <p:nvSpPr>
          <p:cNvPr id="14" name="Text Box 5"/>
          <p:cNvSpPr txBox="1">
            <a:spLocks noChangeArrowheads="1"/>
          </p:cNvSpPr>
          <p:nvPr/>
        </p:nvSpPr>
        <p:spPr bwMode="gray">
          <a:xfrm>
            <a:off x="609600" y="5878285"/>
            <a:ext cx="8305800" cy="253916"/>
          </a:xfrm>
          <a:prstGeom prst="rect">
            <a:avLst/>
          </a:prstGeom>
          <a:noFill/>
          <a:ln w="9525">
            <a:noFill/>
            <a:miter lim="800000"/>
            <a:headEnd/>
            <a:tailEnd/>
          </a:ln>
          <a:effectLst/>
        </p:spPr>
        <p:txBody>
          <a:bodyPr lIns="0" tIns="0" rIns="0" bIns="0" anchor="b">
            <a:spAutoFit/>
          </a:bodyPr>
          <a:lstStyle/>
          <a:p>
            <a:pPr>
              <a:spcBef>
                <a:spcPct val="0"/>
              </a:spcBef>
              <a:defRPr/>
            </a:pPr>
            <a:r>
              <a:rPr lang="en-US" sz="1650" dirty="0">
                <a:solidFill>
                  <a:srgbClr val="000000"/>
                </a:solidFill>
                <a:latin typeface="Arial"/>
              </a:rPr>
              <a:t>Source: Moody’s Analytics</a:t>
            </a:r>
          </a:p>
        </p:txBody>
      </p:sp>
      <p:sp>
        <p:nvSpPr>
          <p:cNvPr id="22" name="Title 1">
            <a:extLst>
              <a:ext uri="{FF2B5EF4-FFF2-40B4-BE49-F238E27FC236}">
                <a16:creationId xmlns:a16="http://schemas.microsoft.com/office/drawing/2014/main" id="{815ED606-EC2C-4063-9FAE-E62996A83D71}"/>
              </a:ext>
            </a:extLst>
          </p:cNvPr>
          <p:cNvSpPr>
            <a:spLocks noGrp="1"/>
          </p:cNvSpPr>
          <p:nvPr>
            <p:ph type="title"/>
          </p:nvPr>
        </p:nvSpPr>
        <p:spPr>
          <a:xfrm>
            <a:off x="597235" y="640080"/>
            <a:ext cx="10105949" cy="523220"/>
          </a:xfrm>
        </p:spPr>
        <p:txBody>
          <a:bodyPr/>
          <a:lstStyle/>
          <a:p>
            <a:r>
              <a:rPr lang="en-US" dirty="0"/>
              <a:t>Business Investment Collapses</a:t>
            </a:r>
          </a:p>
        </p:txBody>
      </p:sp>
    </p:spTree>
    <p:extLst>
      <p:ext uri="{BB962C8B-B14F-4D97-AF65-F5344CB8AC3E}">
        <p14:creationId xmlns:p14="http://schemas.microsoft.com/office/powerpoint/2010/main" val="26780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5428490" y="2434591"/>
            <a:ext cx="5074919" cy="1834979"/>
          </a:xfrm>
        </p:spPr>
        <p:txBody>
          <a:bodyPr/>
          <a:lstStyle/>
          <a:p>
            <a:r>
              <a:rPr lang="en-US" dirty="0"/>
              <a:t>Global Recession</a:t>
            </a:r>
          </a:p>
        </p:txBody>
      </p:sp>
      <p:sp>
        <p:nvSpPr>
          <p:cNvPr id="6" name="Title 1">
            <a:extLst>
              <a:ext uri="{FF2B5EF4-FFF2-40B4-BE49-F238E27FC236}">
                <a16:creationId xmlns:a16="http://schemas.microsoft.com/office/drawing/2014/main" id="{4895BA20-79DC-46C7-8715-AF38053A58A8}"/>
              </a:ext>
            </a:extLst>
          </p:cNvPr>
          <p:cNvSpPr>
            <a:spLocks noGrp="1"/>
          </p:cNvSpPr>
          <p:nvPr>
            <p:ph type="title"/>
          </p:nvPr>
        </p:nvSpPr>
        <p:spPr>
          <a:xfrm>
            <a:off x="1889760" y="2371042"/>
            <a:ext cx="2515235" cy="1962076"/>
          </a:xfrm>
          <a:noFill/>
          <a:ln>
            <a:noFill/>
          </a:ln>
        </p:spPr>
        <p:txBody>
          <a:bodyPr wrap="none" anchor="ctr" anchorCtr="0">
            <a:noAutofit/>
          </a:bodyPr>
          <a:lstStyle>
            <a:lvl1pPr algn="r">
              <a:defRPr sz="17000"/>
            </a:lvl1pPr>
          </a:lstStyle>
          <a:p>
            <a:pPr>
              <a:lnSpc>
                <a:spcPct val="100000"/>
              </a:lnSpc>
            </a:pPr>
            <a:r>
              <a:rPr lang="en-US" dirty="0"/>
              <a:t>2</a:t>
            </a:r>
            <a:endParaRPr lang="en-US" kern="1200" dirty="0"/>
          </a:p>
        </p:txBody>
      </p:sp>
    </p:spTree>
    <p:extLst>
      <p:ext uri="{BB962C8B-B14F-4D97-AF65-F5344CB8AC3E}">
        <p14:creationId xmlns:p14="http://schemas.microsoft.com/office/powerpoint/2010/main" val="256832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5328" y="656909"/>
            <a:ext cx="8599545" cy="461665"/>
          </a:xfrm>
        </p:spPr>
        <p:txBody>
          <a:bodyPr/>
          <a:lstStyle/>
          <a:p>
            <a:r>
              <a:rPr lang="en-US" sz="3000" dirty="0"/>
              <a:t>Unprecedented Global Economic Downturn…</a:t>
            </a:r>
            <a:endParaRPr lang="en-US" sz="3000" noProof="1"/>
          </a:p>
        </p:txBody>
      </p:sp>
      <p:sp>
        <p:nvSpPr>
          <p:cNvPr id="95235" name="Text Box 3"/>
          <p:cNvSpPr txBox="1">
            <a:spLocks noChangeArrowheads="1"/>
          </p:cNvSpPr>
          <p:nvPr/>
        </p:nvSpPr>
        <p:spPr bwMode="gray">
          <a:xfrm>
            <a:off x="1986916" y="1178533"/>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2020 economic outlook</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a:ea typeface="+mn-ea"/>
              <a:cs typeface="+mn-cs"/>
            </a:endParaRPr>
          </a:p>
        </p:txBody>
      </p:sp>
      <p:sp>
        <p:nvSpPr>
          <p:cNvPr id="95236" name="Text Box 4"/>
          <p:cNvSpPr txBox="1">
            <a:spLocks noChangeArrowheads="1"/>
          </p:cNvSpPr>
          <p:nvPr/>
        </p:nvSpPr>
        <p:spPr bwMode="gray">
          <a:xfrm>
            <a:off x="1985327" y="5820739"/>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Moody’s Analytics</a:t>
            </a:r>
          </a:p>
        </p:txBody>
      </p:sp>
      <p:sp>
        <p:nvSpPr>
          <p:cNvPr id="95242" name="Rectangle 10"/>
          <p:cNvSpPr>
            <a:spLocks noChangeArrowheads="1"/>
          </p:cNvSpPr>
          <p:nvPr/>
        </p:nvSpPr>
        <p:spPr bwMode="auto">
          <a:xfrm>
            <a:off x="5664201" y="5340628"/>
            <a:ext cx="184731" cy="369332"/>
          </a:xfrm>
          <a:prstGeom prst="rect">
            <a:avLst/>
          </a:prstGeom>
          <a:noFill/>
          <a:ln w="9525" algn="ctr">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12" name="Rectangle 28">
            <a:extLst>
              <a:ext uri="{FF2B5EF4-FFF2-40B4-BE49-F238E27FC236}">
                <a16:creationId xmlns:a16="http://schemas.microsoft.com/office/drawing/2014/main" id="{529865FD-E138-435C-9F86-B824BDAB1293}"/>
              </a:ext>
            </a:extLst>
          </p:cNvPr>
          <p:cNvSpPr>
            <a:spLocks noChangeArrowheads="1"/>
          </p:cNvSpPr>
          <p:nvPr/>
        </p:nvSpPr>
        <p:spPr bwMode="gray">
          <a:xfrm>
            <a:off x="6639056" y="5247267"/>
            <a:ext cx="184731" cy="369332"/>
          </a:xfrm>
          <a:prstGeom prst="rect">
            <a:avLst/>
          </a:prstGeom>
          <a:solidFill>
            <a:srgbClr val="D20F46"/>
          </a:solidFill>
          <a:ln w="9525" algn="ctr">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13" name="Text Box 32">
            <a:extLst>
              <a:ext uri="{FF2B5EF4-FFF2-40B4-BE49-F238E27FC236}">
                <a16:creationId xmlns:a16="http://schemas.microsoft.com/office/drawing/2014/main" id="{6D440A5F-2301-4E87-80FF-D3CEA8BD3439}"/>
              </a:ext>
            </a:extLst>
          </p:cNvPr>
          <p:cNvSpPr txBox="1">
            <a:spLocks noChangeArrowheads="1"/>
          </p:cNvSpPr>
          <p:nvPr/>
        </p:nvSpPr>
        <p:spPr bwMode="auto">
          <a:xfrm>
            <a:off x="6847019" y="5229849"/>
            <a:ext cx="5423851" cy="400110"/>
          </a:xfrm>
          <a:prstGeom prst="rect">
            <a:avLst/>
          </a:prstGeom>
          <a:noFill/>
          <a:ln w="19050">
            <a:noFill/>
            <a:miter lim="800000"/>
            <a:headEnd/>
            <a:tailEnd type="none" w="med" len="lg"/>
          </a:ln>
          <a:effectLst/>
        </p:spPr>
        <p:txBody>
          <a:bodyPr wrap="square">
            <a:spAutoFit/>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Recession </a:t>
            </a:r>
          </a:p>
        </p:txBody>
      </p:sp>
      <p:pic>
        <p:nvPicPr>
          <p:cNvPr id="2" name="Picture 1">
            <a:extLst>
              <a:ext uri="{FF2B5EF4-FFF2-40B4-BE49-F238E27FC236}">
                <a16:creationId xmlns:a16="http://schemas.microsoft.com/office/drawing/2014/main" id="{87F4E5C5-B669-4DDC-B7A3-37C69F3DA551}"/>
              </a:ext>
            </a:extLst>
          </p:cNvPr>
          <p:cNvPicPr>
            <a:picLocks noChangeAspect="1"/>
          </p:cNvPicPr>
          <p:nvPr/>
        </p:nvPicPr>
        <p:blipFill>
          <a:blip r:embed="rId3"/>
          <a:stretch>
            <a:fillRect/>
          </a:stretch>
        </p:blipFill>
        <p:spPr>
          <a:xfrm>
            <a:off x="1591377" y="1707286"/>
            <a:ext cx="9009246" cy="3428518"/>
          </a:xfrm>
          <a:prstGeom prst="rect">
            <a:avLst/>
          </a:prstGeom>
        </p:spPr>
      </p:pic>
    </p:spTree>
    <p:extLst>
      <p:ext uri="{BB962C8B-B14F-4D97-AF65-F5344CB8AC3E}">
        <p14:creationId xmlns:p14="http://schemas.microsoft.com/office/powerpoint/2010/main" val="3924594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57" y="640080"/>
            <a:ext cx="10947043" cy="523220"/>
          </a:xfrm>
        </p:spPr>
        <p:txBody>
          <a:bodyPr/>
          <a:lstStyle/>
          <a:p>
            <a:r>
              <a:rPr lang="en-US" dirty="0"/>
              <a:t>…That Is Intensifying </a:t>
            </a:r>
          </a:p>
        </p:txBody>
      </p:sp>
      <p:sp>
        <p:nvSpPr>
          <p:cNvPr id="5" name="Text Placeholder 2"/>
          <p:cNvSpPr txBox="1">
            <a:spLocks/>
          </p:cNvSpPr>
          <p:nvPr/>
        </p:nvSpPr>
        <p:spPr>
          <a:xfrm>
            <a:off x="616306" y="1624574"/>
            <a:ext cx="11268075" cy="4114800"/>
          </a:xfrm>
          <a:prstGeom prst="rect">
            <a:avLst/>
          </a:prstGeom>
        </p:spPr>
        <p:txBody>
          <a:bodyPr vert="horz" wrap="square" lIns="0" tIns="0" rIns="0" bIns="0" numCol="1" spcCol="228600" rtlCol="0">
            <a:noAutofit/>
          </a:bodyPr>
          <a:lst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 Box 4">
            <a:extLst>
              <a:ext uri="{FF2B5EF4-FFF2-40B4-BE49-F238E27FC236}">
                <a16:creationId xmlns:a16="http://schemas.microsoft.com/office/drawing/2014/main" id="{DEB5F125-81C6-499F-BE67-F01281163C8B}"/>
              </a:ext>
            </a:extLst>
          </p:cNvPr>
          <p:cNvSpPr txBox="1">
            <a:spLocks noChangeArrowheads="1"/>
          </p:cNvSpPr>
          <p:nvPr/>
        </p:nvSpPr>
        <p:spPr bwMode="gray">
          <a:xfrm>
            <a:off x="626565" y="5892088"/>
            <a:ext cx="11268074" cy="253916"/>
          </a:xfrm>
          <a:prstGeom prst="rect">
            <a:avLst/>
          </a:prstGeom>
          <a:noFill/>
          <a:ln w="9525">
            <a:noFill/>
            <a:miter lim="800000"/>
            <a:headEnd/>
            <a:tailEnd/>
          </a:ln>
          <a:effectLst/>
        </p:spPr>
        <p:txBody>
          <a:bodyPr wrap="square"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 Moody’s Analytics</a:t>
            </a:r>
          </a:p>
        </p:txBody>
      </p:sp>
      <p:graphicFrame>
        <p:nvGraphicFramePr>
          <p:cNvPr id="3" name="Object 2">
            <a:extLst>
              <a:ext uri="{FF2B5EF4-FFF2-40B4-BE49-F238E27FC236}">
                <a16:creationId xmlns:a16="http://schemas.microsoft.com/office/drawing/2014/main" id="{1D7A72BC-25E9-4757-A0BB-CA1B3A3B48D3}"/>
              </a:ext>
            </a:extLst>
          </p:cNvPr>
          <p:cNvGraphicFramePr>
            <a:graphicFrameLocks noChangeAspect="1"/>
          </p:cNvGraphicFramePr>
          <p:nvPr>
            <p:extLst>
              <p:ext uri="{D42A27DB-BD31-4B8C-83A1-F6EECF244321}">
                <p14:modId xmlns:p14="http://schemas.microsoft.com/office/powerpoint/2010/main" val="1371168957"/>
              </p:ext>
            </p:extLst>
          </p:nvPr>
        </p:nvGraphicFramePr>
        <p:xfrm>
          <a:off x="584554" y="1702504"/>
          <a:ext cx="8549005" cy="4068954"/>
        </p:xfrm>
        <a:graphic>
          <a:graphicData uri="http://schemas.openxmlformats.org/presentationml/2006/ole">
            <mc:AlternateContent xmlns:mc="http://schemas.openxmlformats.org/markup-compatibility/2006">
              <mc:Choice xmlns:v="urn:schemas-microsoft-com:vml" Requires="v">
                <p:oleObj spid="_x0000_s3128" name="Worksheet" r:id="rId3" imgW="9357484" imgH="5135769" progId="Excel.Sheet.12">
                  <p:embed/>
                </p:oleObj>
              </mc:Choice>
              <mc:Fallback>
                <p:oleObj name="Worksheet" r:id="rId3" imgW="9357484" imgH="5135769" progId="Excel.Sheet.12">
                  <p:embed/>
                  <p:pic>
                    <p:nvPicPr>
                      <p:cNvPr id="3" name="Object 2">
                        <a:extLst>
                          <a:ext uri="{FF2B5EF4-FFF2-40B4-BE49-F238E27FC236}">
                            <a16:creationId xmlns:a16="http://schemas.microsoft.com/office/drawing/2014/main" id="{1D7A72BC-25E9-4757-A0BB-CA1B3A3B48D3}"/>
                          </a:ext>
                        </a:extLst>
                      </p:cNvPr>
                      <p:cNvPicPr/>
                      <p:nvPr/>
                    </p:nvPicPr>
                    <p:blipFill>
                      <a:blip r:embed="rId4"/>
                      <a:stretch>
                        <a:fillRect/>
                      </a:stretch>
                    </p:blipFill>
                    <p:spPr>
                      <a:xfrm>
                        <a:off x="584554" y="1702504"/>
                        <a:ext cx="8549005" cy="4068954"/>
                      </a:xfrm>
                      <a:prstGeom prst="rect">
                        <a:avLst/>
                      </a:prstGeom>
                    </p:spPr>
                  </p:pic>
                </p:oleObj>
              </mc:Fallback>
            </mc:AlternateContent>
          </a:graphicData>
        </a:graphic>
      </p:graphicFrame>
      <p:sp>
        <p:nvSpPr>
          <p:cNvPr id="6" name="Text Box 3">
            <a:extLst>
              <a:ext uri="{FF2B5EF4-FFF2-40B4-BE49-F238E27FC236}">
                <a16:creationId xmlns:a16="http://schemas.microsoft.com/office/drawing/2014/main" id="{68F92DCE-61C8-4855-BF07-403764313F90}"/>
              </a:ext>
            </a:extLst>
          </p:cNvPr>
          <p:cNvSpPr txBox="1">
            <a:spLocks noChangeArrowheads="1"/>
          </p:cNvSpPr>
          <p:nvPr/>
        </p:nvSpPr>
        <p:spPr bwMode="gray">
          <a:xfrm>
            <a:off x="596373" y="1235387"/>
            <a:ext cx="8226425" cy="47307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Real GDP growth, annualized % change</a:t>
            </a:r>
          </a:p>
        </p:txBody>
      </p:sp>
    </p:spTree>
    <p:extLst>
      <p:ext uri="{BB962C8B-B14F-4D97-AF65-F5344CB8AC3E}">
        <p14:creationId xmlns:p14="http://schemas.microsoft.com/office/powerpoint/2010/main" val="1720743737"/>
      </p:ext>
    </p:extLst>
  </p:cSld>
  <p:clrMapOvr>
    <a:masterClrMapping/>
  </p:clrMapOvr>
</p:sld>
</file>

<file path=ppt/theme/theme1.xml><?xml version="1.0" encoding="utf-8"?>
<a:theme xmlns:a="http://schemas.openxmlformats.org/drawingml/2006/main" name="1_MA Theme">
  <a:themeElements>
    <a:clrScheme name="Moodys CESA">
      <a:dk1>
        <a:srgbClr val="0028A0"/>
      </a:dk1>
      <a:lt1>
        <a:srgbClr val="000000"/>
      </a:lt1>
      <a:dk2>
        <a:srgbClr val="000000"/>
      </a:dk2>
      <a:lt2>
        <a:srgbClr val="000000"/>
      </a:lt2>
      <a:accent1>
        <a:srgbClr val="0028A0"/>
      </a:accent1>
      <a:accent2>
        <a:srgbClr val="78BE20"/>
      </a:accent2>
      <a:accent3>
        <a:srgbClr val="E35205"/>
      </a:accent3>
      <a:accent4>
        <a:srgbClr val="75787B"/>
      </a:accent4>
      <a:accent5>
        <a:srgbClr val="41B6E6"/>
      </a:accent5>
      <a:accent6>
        <a:srgbClr val="7030A0"/>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bg2"/>
            </a:solidFill>
          </a:defRPr>
        </a:defPPr>
      </a:lstStyle>
    </a:txDef>
  </a:objectDefaults>
  <a:extraClrSchemeLst/>
  <a:extLst>
    <a:ext uri="{05A4C25C-085E-4340-85A3-A5531E510DB2}">
      <thm15:themeFamily xmlns:thm15="http://schemas.microsoft.com/office/thememl/2012/main" name="Office2017-UniversalTemplate.potm [Read-Only]" id="{91C6AF28-A65C-4E66-8B9D-03EA3CB7127A}" vid="{9258FDF6-4280-4A93-8A04-2706D61AB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_rels/customUI14.xml.rels><?xml version="1.0" encoding="UTF-8" standalone="yes"?>
<Relationships xmlns="http://schemas.openxmlformats.org/package/2006/relationships"><Relationship Id="Stroke_Dark_Gray" Type="http://schemas.openxmlformats.org/officeDocument/2006/relationships/image" Target="images/Stroke_Dark_Gray.png"/><Relationship Id="Fill_Light_Green_50" Type="http://schemas.openxmlformats.org/officeDocument/2006/relationships/image" Target="images/Fill_Light_Green_50.png"/><Relationship Id="Fill_Medium_Gray" Type="http://schemas.openxmlformats.org/officeDocument/2006/relationships/image" Target="images/Fill_Medium_Gray.png"/><Relationship Id="Stroke_Negative" Type="http://schemas.openxmlformats.org/officeDocument/2006/relationships/image" Target="images/Stroke_Negative.png"/><Relationship Id="Stroke_Spectrum" Type="http://schemas.openxmlformats.org/officeDocument/2006/relationships/image" Target="images/Stroke_Spectrum.png"/><Relationship Id="Stroke_Purple" Type="http://schemas.openxmlformats.org/officeDocument/2006/relationships/image" Target="images/Stroke_Purple.png"/><Relationship Id="Fill_Dark_Gray_50" Type="http://schemas.openxmlformats.org/officeDocument/2006/relationships/image" Target="images/Fill_Dark_Gray_50.png"/><Relationship Id="Fill_Orange_50" Type="http://schemas.openxmlformats.org/officeDocument/2006/relationships/image" Target="images/Fill_Orange_50.png"/><Relationship Id="Stroke_None" Type="http://schemas.openxmlformats.org/officeDocument/2006/relationships/image" Target="images/Stroke_None.png"/><Relationship Id="Fill_Negative_Spectrum_6" Type="http://schemas.openxmlformats.org/officeDocument/2006/relationships/image" Target="images/Fill_Negative_Spectrum_6.png"/><Relationship Id="Fill_Orange_Spectrum_7" Type="http://schemas.openxmlformats.org/officeDocument/2006/relationships/image" Target="images/Fill_Orange_Spectrum_7.png"/><Relationship Id="Fill_Teal_50" Type="http://schemas.openxmlformats.org/officeDocument/2006/relationships/image" Target="images/Fill_Teal_50.png"/><Relationship Id="Stroke_Light_Green_50" Type="http://schemas.openxmlformats.org/officeDocument/2006/relationships/image" Target="images/Stroke_Light_Green_50.png"/><Relationship Id="Stroke_Teal" Type="http://schemas.openxmlformats.org/officeDocument/2006/relationships/image" Target="images/Stroke_Teal.png"/><Relationship Id="Fill_Orange_Spectrum_2" Type="http://schemas.openxmlformats.org/officeDocument/2006/relationships/image" Target="images/Fill_Orange_Spectrum_2.png"/><Relationship Id="Stroke_Positive_Spectrum_7" Type="http://schemas.openxmlformats.org/officeDocument/2006/relationships/image" Target="images/Stroke_Positive_Spectrum_7.png"/><Relationship Id="Stroke_White" Type="http://schemas.openxmlformats.org/officeDocument/2006/relationships/image" Target="images/Stroke_White.png"/><Relationship Id="Fill_Blue_Spectrum_5" Type="http://schemas.openxmlformats.org/officeDocument/2006/relationships/image" Target="images/Fill_Blue_Spectrum_5.png"/><Relationship Id="Fill_Dark_Blue" Type="http://schemas.openxmlformats.org/officeDocument/2006/relationships/image" Target="images/Fill_Dark_Blue.png"/><Relationship Id="Fill_None" Type="http://schemas.openxmlformats.org/officeDocument/2006/relationships/image" Target="images/Fill_None.png"/><Relationship Id="Stroke_Blue_Spectrum_3" Type="http://schemas.openxmlformats.org/officeDocument/2006/relationships/image" Target="images/Stroke_Blue_Spectrum_3.png"/><Relationship Id="Stroke_Orange_50" Type="http://schemas.openxmlformats.org/officeDocument/2006/relationships/image" Target="images/Stroke_Orange_50.png"/><Relationship Id="Stroke_Orange_Spectrum_4" Type="http://schemas.openxmlformats.org/officeDocument/2006/relationships/image" Target="images/Stroke_Orange_Spectrum_4.png"/><Relationship Id="Stroke_Positive_Spectrum_2" Type="http://schemas.openxmlformats.org/officeDocument/2006/relationships/image" Target="images/Stroke_Positive_Spectrum_2.png"/><Relationship Id="Fill_Light_Blue" Type="http://schemas.openxmlformats.org/officeDocument/2006/relationships/image" Target="images/Fill_Light_Blue.png"/><Relationship Id="Fill_Negative_Spectrum_1" Type="http://schemas.openxmlformats.org/officeDocument/2006/relationships/image" Target="images/Fill_Negative_Spectrum_1.png"/><Relationship Id="Fill_Orange" Type="http://schemas.openxmlformats.org/officeDocument/2006/relationships/image" Target="images/Fill_Orange.png"/><Relationship Id="Fill_Stable_Spectrum_3" Type="http://schemas.openxmlformats.org/officeDocument/2006/relationships/image" Target="images/Fill_Stable_Spectrum_3.png"/><Relationship Id="Stroke_Black" Type="http://schemas.openxmlformats.org/officeDocument/2006/relationships/image" Target="images/Stroke_Black.png"/><Relationship Id="Stroke_Stable_Spectrum_5" Type="http://schemas.openxmlformats.org/officeDocument/2006/relationships/image" Target="images/Stroke_Stable_Spectrum_5.png"/><Relationship Id="Fill_Teal" Type="http://schemas.openxmlformats.org/officeDocument/2006/relationships/image" Target="images/Fill_Teal.png"/><Relationship Id="Stroke_Dark_Blue" Type="http://schemas.openxmlformats.org/officeDocument/2006/relationships/image" Target="images/Stroke_Dark_Blue.png"/><Relationship Id="Stroke_Negative_Spectrum_6" Type="http://schemas.openxmlformats.org/officeDocument/2006/relationships/image" Target="images/Stroke_Negative_Spectrum_6.png"/><Relationship Id="Fill_Positive_Spectrum_3" Type="http://schemas.openxmlformats.org/officeDocument/2006/relationships/image" Target="images/Fill_Positive_Spectrum_3.png"/><Relationship Id="Stroke_Cyan_50" Type="http://schemas.openxmlformats.org/officeDocument/2006/relationships/image" Target="images/Stroke_Cyan_50.png"/><Relationship Id="Stroke_Negative_Spectrum_1" Type="http://schemas.openxmlformats.org/officeDocument/2006/relationships/image" Target="images/Stroke_Negative_Spectrum_1.png"/><Relationship Id="Fill_Green_50" Type="http://schemas.openxmlformats.org/officeDocument/2006/relationships/image" Target="images/Fill_Green_50.png"/><Relationship Id="Fill_Negative_Spectrum_7" Type="http://schemas.openxmlformats.org/officeDocument/2006/relationships/image" Target="images/Fill_Negative_Spectrum_7.png"/><Relationship Id="Fill_Negative" Type="http://schemas.openxmlformats.org/officeDocument/2006/relationships/image" Target="images/Fill_Negative.png"/><Relationship Id="Fill_Spectrum" Type="http://schemas.openxmlformats.org/officeDocument/2006/relationships/image" Target="images/Fill_Spectrum.png"/><Relationship Id="Stroke_Purple_50" Type="http://schemas.openxmlformats.org/officeDocument/2006/relationships/image" Target="images/Stroke_Purple_50.png"/><Relationship Id="Fill_Blue_Spectrum_6" Type="http://schemas.openxmlformats.org/officeDocument/2006/relationships/image" Target="images/Fill_Blue_Spectrum_6.png"/><Relationship Id="Fill_Light_Blue_50" Type="http://schemas.openxmlformats.org/officeDocument/2006/relationships/image" Target="images/Fill_Light_Blue_50.png"/><Relationship Id="Fill_Medium_Gray_50" Type="http://schemas.openxmlformats.org/officeDocument/2006/relationships/image" Target="images/Fill_Medium_Gray_50.png"/><Relationship Id="Fill_Negative_Spectrum_2" Type="http://schemas.openxmlformats.org/officeDocument/2006/relationships/image" Target="images/Fill_Negative_Spectrum_2.png"/><Relationship Id="Fill_Orange_Spectrum_3" Type="http://schemas.openxmlformats.org/officeDocument/2006/relationships/image" Target="images/Fill_Orange_Spectrum_3.png"/><Relationship Id="Fill_Stable_Spectrum_4" Type="http://schemas.openxmlformats.org/officeDocument/2006/relationships/image" Target="images/Fill_Stable_Spectrum_4.png"/><Relationship Id="Moodys_Bullet_1" Type="http://schemas.openxmlformats.org/officeDocument/2006/relationships/image" Target="images/Moodys_Bullet_1.png"/><Relationship Id="Stroke_Orange_Spectrum_5" Type="http://schemas.openxmlformats.org/officeDocument/2006/relationships/image" Target="images/Stroke_Orange_Spectrum_5.png"/><Relationship Id="Stroke_Positive_Spectrum_3" Type="http://schemas.openxmlformats.org/officeDocument/2006/relationships/image" Target="images/Stroke_Positive_Spectrum_3.png"/><Relationship Id="Fill_Cyan" Type="http://schemas.openxmlformats.org/officeDocument/2006/relationships/image" Target="images/Fill_Cyan.png"/><Relationship Id="Fill_Positive_Spectrum_1" Type="http://schemas.openxmlformats.org/officeDocument/2006/relationships/image" Target="images/Fill_Positive_Spectrum_1.png"/><Relationship Id="Fill_Positive_Spectrum_6" Type="http://schemas.openxmlformats.org/officeDocument/2006/relationships/image" Target="images/Fill_Positive_Spectrum_6.png"/><Relationship Id="Fill_White" Type="http://schemas.openxmlformats.org/officeDocument/2006/relationships/image" Target="images/Fill_White.png"/><Relationship Id="Stroke_Negative_Spectrum_4" Type="http://schemas.openxmlformats.org/officeDocument/2006/relationships/image" Target="images/Stroke_Negative_Spectrum_4.png"/><Relationship Id="Fill_Blue_Spectrum_1" Type="http://schemas.openxmlformats.org/officeDocument/2006/relationships/image" Target="images/Fill_Blue_Spectrum_1.png"/><Relationship Id="Stroke_Blue_Spectrum_4" Type="http://schemas.openxmlformats.org/officeDocument/2006/relationships/image" Target="images/Stroke_Blue_Spectrum_4.png"/><Relationship Id="Stroke_Dark_Gray_50" Type="http://schemas.openxmlformats.org/officeDocument/2006/relationships/image" Target="images/Stroke_Dark_Gray_50.png"/><Relationship Id="Stroke_Red" Type="http://schemas.openxmlformats.org/officeDocument/2006/relationships/image" Target="images/Stroke_Red.png"/><Relationship Id="Stroke_Stable_Spectrum_1" Type="http://schemas.openxmlformats.org/officeDocument/2006/relationships/image" Target="images/Stroke_Stable_Spectrum_1.png"/><Relationship Id="Stroke_Stable_Spectrum_6" Type="http://schemas.openxmlformats.org/officeDocument/2006/relationships/image" Target="images/Stroke_Stable_Spectrum_6.png"/><Relationship Id="Fill_Black" Type="http://schemas.openxmlformats.org/officeDocument/2006/relationships/image" Target="images/Fill_Black.png"/><Relationship Id="Stroke_Light_Blue" Type="http://schemas.openxmlformats.org/officeDocument/2006/relationships/image" Target="images/Stroke_Light_Blue.png"/><Relationship Id="Stroke_Positive" Type="http://schemas.openxmlformats.org/officeDocument/2006/relationships/image" Target="images/Stroke_Positive.png"/><Relationship Id="Fill_Red_50" Type="http://schemas.openxmlformats.org/officeDocument/2006/relationships/image" Target="images/Fill_Red_50.png"/><Relationship Id="Stroke_Medium_Gray_50" Type="http://schemas.openxmlformats.org/officeDocument/2006/relationships/image" Target="images/Stroke_Medium_Gray_50.png"/><Relationship Id="Fill_Orange_Spectrum_6" Type="http://schemas.openxmlformats.org/officeDocument/2006/relationships/image" Target="images/Fill_Orange_Spectrum_6.png"/><Relationship Id="Stroke_Teal_50" Type="http://schemas.openxmlformats.org/officeDocument/2006/relationships/image" Target="images/Stroke_Teal_50.png"/><Relationship Id="Fill_Positive_Spectrum_4" Type="http://schemas.openxmlformats.org/officeDocument/2006/relationships/image" Target="images/Fill_Positive_Spectrum_4.png"/><Relationship Id="Stroke_Negative_Spectrum_2" Type="http://schemas.openxmlformats.org/officeDocument/2006/relationships/image" Target="images/Stroke_Negative_Spectrum_2.png"/><Relationship Id="Stroke_Negative_Spectrum_7" Type="http://schemas.openxmlformats.org/officeDocument/2006/relationships/image" Target="images/Stroke_Negative_Spectrum_7.png"/><Relationship Id="Fill_Negative_Spectrum_5" Type="http://schemas.openxmlformats.org/officeDocument/2006/relationships/image" Target="images/Fill_Negative_Spectrum_5.png"/><Relationship Id="Fill_Orange_Spectrum_1" Type="http://schemas.openxmlformats.org/officeDocument/2006/relationships/image" Target="images/Fill_Orange_Spectrum_1.png"/><Relationship Id="Fill_Stable" Type="http://schemas.openxmlformats.org/officeDocument/2006/relationships/image" Target="images/Fill_Stable.png"/><Relationship Id="Fill_Stable_Spectrum_7" Type="http://schemas.openxmlformats.org/officeDocument/2006/relationships/image" Target="images/Fill_Stable_Spectrum_7.png"/><Relationship Id="Moodys_Bullet_4" Type="http://schemas.openxmlformats.org/officeDocument/2006/relationships/image" Target="images/Moodys_Bullet_4.png"/><Relationship Id="Stroke_Medium_Gray" Type="http://schemas.openxmlformats.org/officeDocument/2006/relationships/image" Target="images/Stroke_Medium_Gray.png"/><Relationship Id="Stroke_Orange_Spectrum_3" Type="http://schemas.openxmlformats.org/officeDocument/2006/relationships/image" Target="images/Stroke_Orange_Spectrum_3.png"/><Relationship Id="Stroke_Positive_Spectrum_1" Type="http://schemas.openxmlformats.org/officeDocument/2006/relationships/image" Target="images/Stroke_Positive_Spectrum_1.png"/><Relationship Id="Stroke_Positive_Spectrum_6" Type="http://schemas.openxmlformats.org/officeDocument/2006/relationships/image" Target="images/Stroke_Positive_Spectrum_6.png"/><Relationship Id="Fill_Cyan_50" Type="http://schemas.openxmlformats.org/officeDocument/2006/relationships/image" Target="images/Fill_Cyan_50.png"/><Relationship Id="Fill_Dark_Blue_50" Type="http://schemas.openxmlformats.org/officeDocument/2006/relationships/image" Target="images/Fill_Dark_Blue_50.png"/><Relationship Id="Fill_Moodys_Blue_50" Type="http://schemas.openxmlformats.org/officeDocument/2006/relationships/image" Target="images/Fill_Moodys_Blue_50.png"/><Relationship Id="Fill_Blue_Spectrum_4" Type="http://schemas.openxmlformats.org/officeDocument/2006/relationships/image" Target="images/Fill_Blue_Spectrum_4.png"/><Relationship Id="Fill_Stable_Spectrum_2" Type="http://schemas.openxmlformats.org/officeDocument/2006/relationships/image" Target="images/Fill_Stable_Spectrum_2.png"/><Relationship Id="Stroke_Blue_Spectrum_2" Type="http://schemas.openxmlformats.org/officeDocument/2006/relationships/image" Target="images/Stroke_Blue_Spectrum_2.png"/><Relationship Id="Stroke_Blue_Spectrum_7" Type="http://schemas.openxmlformats.org/officeDocument/2006/relationships/image" Target="images/Stroke_Blue_Spectrum_7.png"/><Relationship Id="Stroke_Stable_Spectrum_4" Type="http://schemas.openxmlformats.org/officeDocument/2006/relationships/image" Target="images/Stroke_Stable_Spectrum_4.png"/><Relationship Id="Fill_Purple" Type="http://schemas.openxmlformats.org/officeDocument/2006/relationships/image" Target="images/Fill_Purple.png"/><Relationship Id="Fill_Dark_Gray" Type="http://schemas.openxmlformats.org/officeDocument/2006/relationships/image" Target="images/Fill_Dark_Gray.png"/><Relationship Id="Stroke_Green" Type="http://schemas.openxmlformats.org/officeDocument/2006/relationships/image" Target="images/Stroke_Green.png"/><Relationship Id="Stroke_Red_50" Type="http://schemas.openxmlformats.org/officeDocument/2006/relationships/image" Target="images/Stroke_Red_50.png"/><Relationship Id="Fill_Blue_Spectrum_7" Type="http://schemas.openxmlformats.org/officeDocument/2006/relationships/image" Target="images/Fill_Blue_Spectrum_7.png"/><Relationship Id="Fill_Gridlines" Type="http://schemas.openxmlformats.org/officeDocument/2006/relationships/image" Target="images/Fill_Gridlines.png"/><Relationship Id="Fill_Negative_Spectrum_3" Type="http://schemas.openxmlformats.org/officeDocument/2006/relationships/image" Target="images/Fill_Negative_Spectrum_3.png"/><Relationship Id="Fill_Orange_Spectrum_4" Type="http://schemas.openxmlformats.org/officeDocument/2006/relationships/image" Target="images/Fill_Orange_Spectrum_4.png"/><Relationship Id="Stroke_Light_Blue_50" Type="http://schemas.openxmlformats.org/officeDocument/2006/relationships/image" Target="images/Stroke_Light_Blue_50.png"/><Relationship Id="Stroke_Moodys_Blue_50" Type="http://schemas.openxmlformats.org/officeDocument/2006/relationships/image" Target="images/Stroke_Moodys_Blue_50.png"/><Relationship Id="Stroke_Orange_Spectrum_6" Type="http://schemas.openxmlformats.org/officeDocument/2006/relationships/image" Target="images/Stroke_Orange_Spectrum_6.png"/><Relationship Id="Stroke_Positive_Spectrum_4" Type="http://schemas.openxmlformats.org/officeDocument/2006/relationships/image" Target="images/Stroke_Positive_Spectrum_4.png"/><Relationship Id="Stroke_Stable" Type="http://schemas.openxmlformats.org/officeDocument/2006/relationships/image" Target="images/Stroke_Stable.png"/><Relationship Id="Fill_Positive_Spectrum_2" Type="http://schemas.openxmlformats.org/officeDocument/2006/relationships/image" Target="images/Fill_Positive_Spectrum_2.png"/><Relationship Id="Fill_Positive_Spectrum_7" Type="http://schemas.openxmlformats.org/officeDocument/2006/relationships/image" Target="images/Fill_Positive_Spectrum_7.png"/><Relationship Id="Stroke_Negative_Spectrum_5" Type="http://schemas.openxmlformats.org/officeDocument/2006/relationships/image" Target="images/Stroke_Negative_Spectrum_5.png"/><Relationship Id="Fill_Blue_Spectrum_2" Type="http://schemas.openxmlformats.org/officeDocument/2006/relationships/image" Target="images/Fill_Blue_Spectrum_2.png"/><Relationship Id="Fill_Stable_Spectrum_5" Type="http://schemas.openxmlformats.org/officeDocument/2006/relationships/image" Target="images/Fill_Stable_Spectrum_5.png"/><Relationship Id="Moodys_Bullet_2" Type="http://schemas.openxmlformats.org/officeDocument/2006/relationships/image" Target="images/Moodys_Bullet_2.png"/><Relationship Id="Stroke_Blue_Spectrum_5" Type="http://schemas.openxmlformats.org/officeDocument/2006/relationships/image" Target="images/Stroke_Blue_Spectrum_5.png"/><Relationship Id="Stroke_Green_50" Type="http://schemas.openxmlformats.org/officeDocument/2006/relationships/image" Target="images/Stroke_Green_50.png"/><Relationship Id="Stroke_Light_Green" Type="http://schemas.openxmlformats.org/officeDocument/2006/relationships/image" Target="images/Stroke_Light_Green.png"/><Relationship Id="Stroke_Orange_Spectrum_1" Type="http://schemas.openxmlformats.org/officeDocument/2006/relationships/image" Target="images/Stroke_Orange_Spectrum_1.png"/><Relationship Id="Stroke_Stable_Spectrum_7" Type="http://schemas.openxmlformats.org/officeDocument/2006/relationships/image" Target="images/Stroke_Stable_Spectrum_7.png"/><Relationship Id="Format_Chart" Type="http://schemas.openxmlformats.org/officeDocument/2006/relationships/image" Target="images/Format_Chart.png"/><Relationship Id="Stroke_Gridlines" Type="http://schemas.openxmlformats.org/officeDocument/2006/relationships/image" Target="images/Stroke_Gridlines.png"/><Relationship Id="Stroke_Moodys_Blue" Type="http://schemas.openxmlformats.org/officeDocument/2006/relationships/image" Target="images/Stroke_Moodys_Blue.png"/><Relationship Id="Stroke_Stable_Spectrum_2" Type="http://schemas.openxmlformats.org/officeDocument/2006/relationships/image" Target="images/Stroke_Stable_Spectrum_2.png"/><Relationship Id="Fill_Positive" Type="http://schemas.openxmlformats.org/officeDocument/2006/relationships/image" Target="images/Fill_Positive.png"/><Relationship Id="Fill_Positive_Spectrum_5" Type="http://schemas.openxmlformats.org/officeDocument/2006/relationships/image" Target="images/Fill_Positive_Spectrum_5.png"/><Relationship Id="Stroke_Negative_Spectrum_3" Type="http://schemas.openxmlformats.org/officeDocument/2006/relationships/image" Target="images/Stroke_Negative_Spectrum_3.png"/><Relationship Id="Fill_Red" Type="http://schemas.openxmlformats.org/officeDocument/2006/relationships/image" Target="images/Fill_Red.png"/><Relationship Id="Stroke_Axis" Type="http://schemas.openxmlformats.org/officeDocument/2006/relationships/image" Target="images/Stroke_Axis.png"/><Relationship Id="Fill_Light_Green" Type="http://schemas.openxmlformats.org/officeDocument/2006/relationships/image" Target="images/Fill_Light_Green.png"/><Relationship Id="Fill_Green" Type="http://schemas.openxmlformats.org/officeDocument/2006/relationships/image" Target="images/Fill_Green.png"/><Relationship Id="Fill_Moodys_Blue" Type="http://schemas.openxmlformats.org/officeDocument/2006/relationships/image" Target="images/Fill_Moodys_Blue.png"/><Relationship Id="Fill_Orange_Spectrum_5" Type="http://schemas.openxmlformats.org/officeDocument/2006/relationships/image" Target="images/Fill_Orange_Spectrum_5.png"/><Relationship Id="Fill_Axis" Type="http://schemas.openxmlformats.org/officeDocument/2006/relationships/image" Target="images/Fill_Axis.png"/><Relationship Id="Fill_Blue_Spectrum_3" Type="http://schemas.openxmlformats.org/officeDocument/2006/relationships/image" Target="images/Fill_Blue_Spectrum_3.png"/><Relationship Id="Fill_Negative_Spectrum_4" Type="http://schemas.openxmlformats.org/officeDocument/2006/relationships/image" Target="images/Fill_Negative_Spectrum_4.png"/><Relationship Id="Fill_Purple_50" Type="http://schemas.openxmlformats.org/officeDocument/2006/relationships/image" Target="images/Fill_Purple_50.png"/><Relationship Id="Fill_Stable_Spectrum_6" Type="http://schemas.openxmlformats.org/officeDocument/2006/relationships/image" Target="images/Fill_Stable_Spectrum_6.png"/><Relationship Id="Moodys_Bullet_3" Type="http://schemas.openxmlformats.org/officeDocument/2006/relationships/image" Target="images/Moodys_Bullet_3.png"/><Relationship Id="Moodys_Bullets" Type="http://schemas.openxmlformats.org/officeDocument/2006/relationships/image" Target="images/Moodys_Bullets.png"/><Relationship Id="Stroke_Blue_Spectrum_6" Type="http://schemas.openxmlformats.org/officeDocument/2006/relationships/image" Target="images/Stroke_Blue_Spectrum_6.png"/><Relationship Id="Stroke_Cyan" Type="http://schemas.openxmlformats.org/officeDocument/2006/relationships/image" Target="images/Stroke_Cyan.png"/><Relationship Id="Stroke_Dark_Blue_50" Type="http://schemas.openxmlformats.org/officeDocument/2006/relationships/image" Target="images/Stroke_Dark_Blue_50.png"/><Relationship Id="Stroke_Orange" Type="http://schemas.openxmlformats.org/officeDocument/2006/relationships/image" Target="images/Stroke_Orange.png"/><Relationship Id="Stroke_Orange_Spectrum_2" Type="http://schemas.openxmlformats.org/officeDocument/2006/relationships/image" Target="images/Stroke_Orange_Spectrum_2.png"/><Relationship Id="Stroke_Orange_Spectrum_7" Type="http://schemas.openxmlformats.org/officeDocument/2006/relationships/image" Target="images/Stroke_Orange_Spectrum_7.png"/><Relationship Id="Stroke_Positive_Spectrum_5" Type="http://schemas.openxmlformats.org/officeDocument/2006/relationships/image" Target="images/Stroke_Positive_Spectrum_5.png"/><Relationship Id="Fill_Stable_Spectrum_1" Type="http://schemas.openxmlformats.org/officeDocument/2006/relationships/image" Target="images/Fill_Stable_Spectrum_1.png"/><Relationship Id="Stroke_Blue_Spectrum_1" Type="http://schemas.openxmlformats.org/officeDocument/2006/relationships/image" Target="images/Stroke_Blue_Spectrum_1.png"/><Relationship Id="Stroke_Stable_Spectrum_3" Type="http://schemas.openxmlformats.org/officeDocument/2006/relationships/image" Target="images/Stroke_Stable_Spectrum_3.png"/></Relationships>
</file>

<file path=customUI/customUI14.xml><?xml version="1.0" encoding="utf-8"?>
<customUI xmlns="http://schemas.microsoft.com/office/2009/07/customui">
  <ribbon startFromScratch="false">
    <tabs>
      <tab id="MoodysTab" label="MOODY'S TOOLS" insertAfterMso="TabHome">
        <group id="PPT_Graphic_Colours" label="Moody's Template Colors">
          <box id="PPT_Graphic_Colours_Box_1" boxStyle="horizontal">
            <button id="PPT_Fill_Green" label="Green" showLabel="false" size="normal" image="Fill_Green" onAction="FillChange" screentip="Green" supertip="RGB code: 0, 151, 117"/>
            <button id="PPT_Fill_Light_Blue" label="Light Blue" showLabel="false" size="normal" image="Fill_Light_Blue" onAction="FillChange" screentip="Light Blue" supertip="RGB code: 65, 182, 230"/>
            <button id="PPT_Fill_Moodys_Blue" label="Moody's Blue" showLabel="false" size="normal" image="Fill_Moodys_Blue" onAction="FillChange" screentip="Moody's Blue" supertip="RGB code: 0, 40, 160"/>
            <button id="PPT_Fill_Light_Green" label="Light Green" showLabel="false" size="normal" image="Fill_Light_Green" onAction="FillChange" screentip="Light Green" supertip="RGB code: 120, 190, 32"/>
            <button id="PPT_Fill_Medium_Gray" label="Medium Gray" showLabel="false" size="normal" image="Fill_Medium_Gray" onAction="FillChange" screentip="Medium Gray" supertip="RGB code: 117, 120, 123"/>
            <button id="PPT_Fill_Dark_Blue" label="Dark Blue" showLabel="false" size="normal" image="Fill_Dark_Blue" onAction="FillChange" screentip="Dark Blue" supertip="RGB code: 0, 46, 93"/>
            <button id="PPT_Fill_Purple" label="Purple" showLabel="false" size="normal" image="Fill_Purple" onAction="FillChange" screentip="Purple" supertip="RGB code: 92, 6, 140"/>
            <button id="PPT_Fill_Orange" label="Orange" showLabel="false" size="normal" image="Fill_Orange" onAction="FillChange" screentip="Orange" supertip="RGB code: 227, 82, 5"/>
            <button id="PPT_Fill_Teal" label="Teal" showLabel="false" size="normal" image="Fill_Teal" onAction="FillChange" screentip="Teal" supertip="RGB code: 0, 140, 149"/>
            <button id="PPT_Fill_Dark_Gray" label="Dark Gray" showLabel="false" size="normal" image="Fill_Dark_Gray" onAction="FillChange" screentip="Dark Gray" supertip="RGB code: 83, 86, 90"/>
            <button id="PPT_Fill_Red" label="Red" showLabel="false" size="normal" image="Fill_Red" onAction="FillChange" screentip="Red" supertip="RGB code: 186, 12, 47"/>
            <button id="PPT_Fill_Cyan" label="Cyan" showLabel="false" size="normal" image="Fill_Cyan" onAction="FillChange" screentip="Cyan" supertip="RGB code: 0, 159, 223"/>
            <labelControl id="PPT_Graphic_Colours_Label_1" label="Fills"/>
          </box>
          <box id="PPT_Graphic_Colours_Box_2" boxStyle="horizontal">
            <button id="PPT_Stroke_Green" label="Green" showLabel="false" size="normal" image="Stroke_Green" onAction="StrokeChange" screentip="Green" supertip="RGB code: 0, 151, 117"/>
            <button id="PPT_Stroke_Light_Blue" label="Light Blue" showLabel="false" size="normal" image="Stroke_Light_Blue" onAction="StrokeChange" screentip="Light Blue" supertip="RGB code: 65, 182, 230"/>
            <button id="PPT_Stroke_Moodys_Blue" label="Moody's Blue" showLabel="false" size="normal" image="Stroke_Moodys_Blue" onAction="StrokeChange" screentip="Moody's Blue" supertip="RGB code: 0, 40, 160"/>
            <button id="PPT_Stroke_Light_Green" label="Light Green" showLabel="false" size="normal" image="Stroke_Light_Green" onAction="StrokeChange" screentip="Light Green" supertip="RGB code: 120, 190, 32"/>
            <button id="PPT_Stroke_Medium_Gray" label="Medium Gray" showLabel="false" size="normal" image="Stroke_Medium_Gray" onAction="StrokeChange" screentip="Medium Gray" supertip="RGB code: 117, 120, 123"/>
            <button id="PPT_Stroke_Dark_Blue" label="Dark Blue" showLabel="false" size="normal" image="Stroke_Dark_Blue" onAction="StrokeChange" screentip="Dark Blue" supertip="RGB code: 0, 46, 93"/>
            <button id="PPT_Stroke_Purple" label="Purple" showLabel="false" size="normal" image="Stroke_Purple" onAction="StrokeChange" screentip="Purple" supertip="RGB code: 92, 6, 140"/>
            <button id="PPT_Stroke_Orange" label="Orange" showLabel="false" size="normal" image="Stroke_Orange" onAction="StrokeChange" screentip="Orange" supertip="RGB code: 227, 82, 5"/>
            <button id="PPT_Stroke_Teal" label="Teal" showLabel="false" size="normal" image="Stroke_Teal" onAction="StrokeChange" screentip="Teal" supertip="RGB code: 0, 140, 149"/>
            <button id="PPT_Stroke_Dark_Gray" label="Dark Gray" showLabel="false" size="normal" image="Stroke_Dark_Gray" onAction="StrokeChange" screentip="Dark Gray" supertip="RGB code: 83, 86, 90"/>
            <button id="PPT_Stroke_Red" label="Red" showLabel="false" size="normal" image="Stroke_Red" onAction="StrokeChange" screentip="Red" supertip="RGB code: 186, 12, 47"/>
            <button id="PPT_Stroke_Cyan" label="Cyan" showLabel="false" size="normal" image="Stroke_Cyan" onAction="StrokeChange" screentip="Cyan" supertip="RGB code: 0, 159, 223"/>
            <labelControl id="PPT_Graphic_Colours_Label_2" label="Strokes"/>
          </box>
        </group>
        <group id="PPT_Tint_Colours" label="Moody's Template Colors (Tints)">
          <box id="PPT_Tint_Colours_Box_1" boxStyle="horizontal">
            <button id="PPT_Fill_Green_50" label="Green 50%" showLabel="false" size="normal" image="Fill_Green_50" onAction="FillChange" screentip="Green 50%" supertip="RGB code: 128, 203, 186"/>
            <button id="PPT_Fill_Light_Blue_50" label="Light Blue 50%" showLabel="false" size="normal" image="Fill_Light_Blue_50" onAction="FillChange" screentip="Light Blue 50%" supertip="RGB code: 160, 218, 242"/>
            <button id="PPT_Fill_Moodys_Blue_50" label="Moody's Blue 50%" showLabel="false" size="normal" image="Fill_Moodys_Blue_50" onAction="FillChange" screentip="Moody's Blue 50%" supertip="RGB code: 128, 147, 207"/>
            <button id="PPT_Fill_Light_Green_50" label="Light Green 50%" showLabel="false" size="normal" image="Fill_Light_Green_50" onAction="FillChange" screentip="Light Green 50%" supertip="RGB code: 187, 222, 143"/>
            <button id="PPT_Fill_Medium_Gray_50" label="Medium Gray 50%" showLabel="false" size="normal" image="Fill_Medium_Gray_50" onAction="FillChange" screentip="Medium Gray 50%" supertip="RGB code: 186, 187, 189"/>
            <button id="PPT_Fill_Dark_Blue_50" label="Dark Blue 50%" showLabel="false" size="normal" image="Fill_Dark_Blue_50" onAction="FillChange" screentip="Dark Blue 50%" supertip="RGB code: 128, 150, 174"/>
            <button id="PPT_Fill_Purple_50" label="Purple 50%" showLabel="false" size="normal" image="Fill_Purple_50" onAction="FillChange" screentip="Purple 50%" supertip="RGB code: 173, 130, 197"/>
            <button id="PPT_Fill_Orange_50" label="Orange 50%" showLabel="false" size="normal" image="Fill_Orange_50" onAction="FillChange" screentip="Orange 50%" supertip="RGB code: 241, 168, 130"/>
            <button id="PPT_Fill_Teal_50" label="Teal 50%" showLabel="false" size="normal" image="Fill_Teal_50" onAction="FillChange" screentip="Teal 50%" supertip="RGB code: 128, 197, 202"/>
            <button id="PPT_Fill_Dark_Gray_50" label="Dark Gray 50%" showLabel="false" size="normal" image="Fill_Dark_Gray_50" onAction="FillChange" screentip="Dark Gray 50%" supertip="RGB code: 169, 170, 172"/>
            <button id="PPT_Fill_Red_50" label="Red 50%" showLabel="false" size="normal" image="Fill_Red_50" onAction="FillChange" screentip="Red 50%" supertip="RGB code: 221, 134, 151"/>
            <button id="PPT_Fill_Cyan_50" label="Cyan 50%" showLabel="false" size="normal" image="Fill_Cyan_50" onAction="FillChange" screentip="Cyan 50%" supertip="RGB code: 128, 207, 239"/>
            <labelControl id="PPT_Tint_Colours_Label_1" label="Fills"/>
          </box>
          <box id="PPT_Tint_Colours_Box_2" boxStyle="horizontal">
            <button id="PPT_Stroke_Green_50" label="Green 50%" showLabel="false" size="normal" image="Stroke_Green_50" onAction="StrokeChange" screentip="Green 50%" supertip="RGB code: 128, 203, 186"/>
            <button id="PPT_Stroke_Light_Blue_50" label="Light Blue 50%" showLabel="false" size="normal" image="Stroke_Light_Blue_50" onAction="StrokeChange" screentip="Light Blue 50%" supertip="RGB code: 160, 218, 242"/>
            <button id="PPT_Stroke_Moodys_Blue_50" label="Moody's Blue 50%" showLabel="false" size="normal" image="Stroke_Moodys_Blue_50" onAction="StrokeChange" screentip="Moody's Blue 50%" supertip="RGB code: 128, 147, 207"/>
            <button id="PPT_Stroke_Light_Green_50" label="Light Green 50%" showLabel="false" size="normal" image="Stroke_Light_Green_50" onAction="StrokeChange" screentip="Light Green 50%" supertip="RGB code: 187, 222, 143"/>
            <button id="PPT_Stroke_Medium_Gray_50" label="Medium Gray 50%" showLabel="false" size="normal" image="Stroke_Medium_Gray_50" onAction="StrokeChange" screentip="Medium Gray 50%" supertip="RGB code: 186, 187, 189"/>
            <button id="PPT_Stroke_Dark_Blue_50" label="Dark Blue 50%" showLabel="false" size="normal" image="Stroke_Dark_Blue_50" onAction="StrokeChange" screentip="Dark Blue 50%" supertip="RGB code: 128, 150, 174"/>
            <button id="PPT_Stroke_Purple_50" label="Purple 50%" showLabel="false" size="normal" image="Stroke_Purple_50" onAction="StrokeChange" screentip="Purple 50%" supertip="RGB code: 173, 130, 197"/>
            <button id="PPT_Stroke_Orange_50" label="Orange 50%" showLabel="false" size="normal" image="Stroke_Orange_50" onAction="StrokeChange" screentip="Orange 50%" supertip="RGB code: 241, 168, 130"/>
            <button id="PPT_Stroke_Teal_50" label="Teal 50%" showLabel="false" size="normal" image="Stroke_Teal_50" onAction="StrokeChange" screentip="Teal 50%" supertip="RGB code: 128, 197, 202"/>
            <button id="PPT_Stroke_Dark_Gray_50" label="Dark Gray 50%" showLabel="false" size="normal" image="Stroke_Dark_Gray_50" onAction="StrokeChange" screentip="Dark Gray 50%" supertip="RGB code: 169, 170, 172"/>
            <button id="PPT_Stroke_Red_50" label="Red 50%" showLabel="false" size="normal" image="Stroke_Red_50" onAction="StrokeChange" screentip="Red 50%" supertip="RGB code: 221, 134, 151"/>
            <button id="PPT_Stroke_Cyan_50" label="Cyan 50%" showLabel="false" size="normal" image="Stroke_Cyan_50" onAction="StrokeChange" screentip="Cyan 50%" supertip="RGB code: 128, 207, 239"/>
            <labelControl id="PPT_Tint_Colours_Label_2" label="Strokes"/>
          </box>
        </group>
        <group id="PPT_Common_Colours" label="Other Colors">
          <box id="PPT_Common_Colours_Box_1" boxStyle="horizontal">
            <button id="PPT_Fill_Positive" label="Positive Outlook" showLabel="false" size="normal" image="Fill_Positive" onAction="FillChange" screentip="Positive Outlook" supertip="RGB code: 0, 151, 117"/>
            <button id="PPT_Fill_Stable" label="Stable Outlook" showLabel="false" size="normal" image="Fill_Stable" onAction="FillChange" screentip="Stable Outlook" supertip="RGB code: 215, 218, 214"/>
            <button id="PPT_Fill_Negative" label="Negative Outlook" showLabel="false" size="normal" image="Fill_Negative" onAction="FillChange" screentip="Negative Outlook" supertip="RGB code: 186, 12, 47"/>
            <menu id="ppt_Spectrum_Fills_Menu" image="Fill_Spectrum" size="normal" showLabel="false" label="Spectrum Fills">
              <menuSeparator id="ppt_Spectrum_Fills_Menu_Sep_1" title="Standard Spectrums"/>
              <gallery id="ppt_Spectrum_Fills_Gallery1" label="Positive Spectrum" showLabel="false" image="Fill_Positive_Spectrum_4" columns="7" rows="5" itemWidth="16" itemHeight="16" showItemLabel="false" onAction="FillGallery">
                <item id="PPT_Fill_Positive_Spectrum_1" label="Positive Spectrum 1" image="Fill_Positive_Spectrum_1" screentip="Positive Spectrum 1" supertip="RGB code: 223, 244, 240"/>
                <item id="PPT_Fill_Positive_Spectrum_2" label="Positive Spectrum 2" image="Fill_Positive_Spectrum_2" screentip="Positive Spectrum 2" supertip="RGB code: 182, 221, 215"/>
                <item id="PPT_Fill_Positive_Spectrum_3" label="Positive Spectrum 3" image="Fill_Positive_Spectrum_3" screentip="Positive Spectrum 3" supertip="RGB code: 128, 203, 186"/>
                <item id="PPT_Fill_Positive_Spectrum_4" label="Positive Spectrum 4" image="Fill_Positive_Spectrum_4" screentip="Positive Spectrum 4" supertip="RGB code: 0, 151, 117"/>
                <item id="PPT_Fill_Positive_Spectrum_5" label="Positive Spectrum 5" image="Fill_Positive_Spectrum_5" screentip="Positive Spectrum 5" supertip="RGB code: 0, 121, 93"/>
                <item id="PPT_Fill_Positive_Spectrum_6" label="Positive Spectrum 6" image="Fill_Positive_Spectrum_6" screentip="Positive Spectrum 6" supertip="RGB code: 0, 79, 57"/>
                <item id="PPT_Fill_Positive_Spectrum_7" label="Positive Spectrum 7" image="Fill_Positive_Spectrum_7" screentip="Positive Spectrum 7" supertip="RGB code: 0, 46, 33"/>
              </gallery>
              <gallery id="ppt_Spectrum_Fills_Gallery2" label="Negative Spectrum" showLabel="false" image="Fill_Negative_Spectrum_4" columns="7" rows="5" itemWidth="16" itemHeight="16" showItemLabel="false" onAction="FillGallery">
                <item id="PPT_Fill_Negative_Spectrum_1" label="Negative Spectrum 1" image="Fill_Negative_Spectrum_1" screentip="Negative Spectrum 1" supertip="RGB code: 242, 204, 215"/>
                <item id="PPT_Fill_Negative_Spectrum_2" label="Negative Spectrum 2" image="Fill_Negative_Spectrum_2" screentip="Negative Spectrum 2" supertip="RGB code: 221, 134, 151"/>
                <item id="PPT_Fill_Negative_Spectrum_3" label="Negative Spectrum 3" image="Fill_Negative_Spectrum_3" screentip="Negative Spectrum 3" supertip="RGB code: 200, 60, 89"/>
                <item id="PPT_Fill_Negative_Spectrum_4" label="Negative Spectrum 4" image="Fill_Negative_Spectrum_4" screentip="Negative Spectrum 4" supertip="RGB code: 186, 12, 47"/>
                <item id="PPT_Fill_Negative_Spectrum_5" label="Negative Spectrum 5" image="Fill_Negative_Spectrum_5" screentip="Negative Spectrum 5" supertip="RGB code: 129, 9, 32"/>
                <item id="PPT_Fill_Negative_Spectrum_6" label="Negative Spectrum 6" image="Fill_Negative_Spectrum_6" screentip="Negative Spectrum 6" supertip="RGB code: 91, 7, 22"/>
                <item id="PPT_Fill_Negative_Spectrum_7" label="Negative Spectrum 7" image="Fill_Negative_Spectrum_7" screentip="Negative Spectrum 7" supertip="RGB code: 34, 4, 7"/>
              </gallery>
              <gallery id="ppt_Spectrum_Fills_Gallery3" label="Stable Spectrum" showLabel="false" image="Fill_Stable_Spectrum_4" columns="7" rows="5" itemWidth="16" itemHeight="16" showItemLabel="false" onAction="FillGallery">
                <item id="PPT_Fill_Stable_Spectrum_1" label="Stable Spectrum 1" image="Fill_Stable_Spectrum_1" screentip="Stable Spectrum 1" supertip="RGB code: 229, 232, 227"/>
                <item id="PPT_Fill_Stable_Spectrum_2" label="Stable Spectrum 2" image="Fill_Stable_Spectrum_2" screentip="Stable Spectrum 2" supertip="RGB code: 215, 218, 214"/>
                <item id="PPT_Fill_Stable_Spectrum_3" label="Stable Spectrum 3" image="Fill_Stable_Spectrum_3" screentip="Stable Spectrum 3" supertip="RGB code: 186, 167, 169"/>
                <item id="PPT_Fill_Stable_Spectrum_4" label="Stable Spectrum 4" image="Fill_Stable_Spectrum_4" screentip="Stable Spectrum 4" supertip="RGB code: 117, 120, 123"/>
                <item id="PPT_Fill_Stable_Spectrum_5" label="Stable Spectrum 5" image="Fill_Stable_Spectrum_5" screentip="Stable Spectrum 5" supertip="RGB code: 93, 96, 99"/>
                <item id="PPT_Fill_Stable_Spectrum_6" label="Stable Spectrum 6" image="Fill_Stable_Spectrum_6" screentip="Stable Spectrum 6" supertip="RGB code: 69, 72, 75"/>
                <item id="PPT_Fill_Stable_Spectrum_7" label="Stable Spectrum 7" image="Fill_Stable_Spectrum_7" screentip="Stable Spectrum 7" supertip="RGB code: 33, 36, 39"/>
              </gallery>
              <menuSeparator id="ppt_Spectrum_Fills_Menu_Sep_2" title="Alternative Spectrums"/>
              <gallery id="ppt_Spectrum_Fills_Gallery4" label="Blue Spectrum" showLabel="false" image="Fill_Blue_Spectrum_4" columns="7" rows="5" itemWidth="16" itemHeight="16" showItemLabel="false" onAction="FillGallery">
                <item id="PPT_Fill_Blue_Spectrum_1" label="Blue Spectrum 1" image="Fill_Blue_Spectrum_1" screentip="Blue Spectrum 1" supertip="RGB code: 208, 216, 240"/>
                <item id="PPT_Fill_Blue_Spectrum_2" label="Blue Spectrum 2" image="Fill_Blue_Spectrum_2" screentip="Blue Spectrum 2" supertip="RGB code: 128, 147, 207"/>
                <item id="PPT_Fill_Blue_Spectrum_3" label="Blue Spectrum 3" image="Fill_Blue_Spectrum_3" screentip="Blue Spectrum 3" supertip="RGB code: 52, 84, 180"/>
                <item id="PPT_Fill_Blue_Spectrum_4" label="Blue Spectrum 4" image="Fill_Blue_Spectrum_4" screentip="Blue Spectrum 4" supertip="RGB code: 0, 40, 160"/>
                <item id="PPT_Fill_Blue_Spectrum_5" label="Blue Spectrum 5" image="Fill_Blue_Spectrum_5" screentip="Blue Spectrum 5" supertip="RGB code: 0, 32, 128"/>
                <item id="PPT_Fill_Blue_Spectrum_6" label="Blue Spectrum 6" image="Fill_Blue_Spectrum_6" screentip="Blue Spectrum 6" supertip="RGB code: 0, 24, 96"/>
                <item id="PPT_Fill_Blue_Spectrum_7" label="Blue Spectrum 7" image="Fill_Blue_Spectrum_7" screentip="Blue Spectrum 7" supertip="RGB code: 0, 12, 48"/>
              </gallery>
              <gallery id="ppt_Spectrum_Fills_Gallery5" label="Orange Spectrum" showLabel="false" image="Fill_Orange_Spectrum_4" columns="7" rows="5" itemWidth="16" itemHeight="16" showItemLabel="false" onAction="FillGallery">
                <item id="PPT_Fill_Orange_Spectrum_1" label="Orange Spectrum 1" image="Fill_Orange_Spectrum_1" screentip="Orange Spectrum 1" supertip="RGB code: 241, 218, 205"/>
                <item id="PPT_Fill_Orange_Spectrum_2" label="Orange Spectrum 2" image="Fill_Orange_Spectrum_2" screentip="Orange Spectrum 2" supertip="RGB code: 241, 168, 130"/>
                <item id="PPT_Fill_Orange_Spectrum_3" label="Orange Spectrum 3" image="Fill_Orange_Spectrum_3" screentip="Orange Spectrum 3" supertip="RGB code: 233, 116, 55"/>
                <item id="PPT_Fill_Orange_Spectrum_4" label="Orange Spectrum 4" image="Fill_Orange_Spectrum_4" screentip="Orange Spectrum 4" supertip="RGB code: 227, 82, 5"/>
                <item id="PPT_Fill_Orange_Spectrum_5" label="Orange Spectrum 5" image="Fill_Orange_Spectrum_5" screentip="Orange Spectrum 5" supertip="RGB code: 181, 66, 3"/>
                <item id="PPT_Fill_Orange_Spectrum_6" label="Orange Spectrum 6" image="Fill_Orange_Spectrum_6" screentip="Orange Spectrum 6" supertip="RGB code: 135, 50, 1"/>
                <item id="PPT_Fill_Orange_Spectrum_7" label="Orange Spectrum 7" image="Fill_Orange_Spectrum_7" screentip="Orange Spectrum 7" supertip="RGB code: 66, 26, 0"/>
              </gallery>
            </menu>
            <button id="PPT_Fill_Black" label="Black" showLabel="false" size="normal" image="Fill_Black" onAction="FillChange" screentip="Black" supertip="RGB code: 0, 0, 0"/>
            <button id="PPT_Fill_White" label="White" showLabel="false" size="normal" image="Fill_White" onAction="FillChange" screentip="White" supertip="RGB code: 255, 255, 255"/>
            <button id="PPT_Fill_None" label="Remove Fill" showLabel="false" size="normal" image="Fill_None" onAction="FillChange"/>
            <labelControl id="PPT_Common_Colours_Label_1" label="Fills"/>
          </box>
          <box id="PPT_Common_Colours_Box_2" boxStyle="horizontal">
            <button id="PPT_Stroke_Positive" label="Positive Outlook" showLabel="false" size="normal" image="Stroke_Positive" onAction="StrokeChange" screentip="Positive Outlook" supertip="RGB code: 0, 151, 117"/>
            <button id="PPT_Stroke_Stable" label="Stable Outlook" showLabel="false" size="normal" image="Stroke_Stable" onAction="StrokeChange" screentip="Stable Outlook" supertip="RGB code: 215, 218, 214"/>
            <button id="PPT_Stroke_Negative" label="Negative Outlook" showLabel="false" size="normal" image="Stroke_Negative" onAction="StrokeChange" screentip="Negative Outlook" supertip="RGB code: 186, 12, 47"/>
            <menu id="ppt_Spectrum_Strokes_Menu" image="Stroke_Spectrum" size="normal" showLabel="false" label="Spectrum Strokes">
              <menuSeparator id="ppt_Spectrum_Strokes_Menu_Sep_1" title="Standard Spectrums"/>
              <gallery id="ppt_Spectrum_Strokes_Gallery1" label="Positive Spectrum" showLabel="false" image="Stroke_Positive_Spectrum_4" columns="7" rows="5" itemWidth="16" itemHeight="16" showItemLabel="false" onAction="StrokeGallery">
                <item id="PPT_Stroke_Positive_Spectrum_1" label="Positive Spectrum 1" image="Stroke_Positive_Spectrum_1" screentip="Positive Spectrum 1" supertip="RGB code: 223, 244, 240"/>
                <item id="PPT_Stroke_Positive_Spectrum_2" label="Positive Spectrum 2" image="Stroke_Positive_Spectrum_2" screentip="Positive Spectrum 2" supertip="RGB code: 182, 221, 215"/>
                <item id="PPT_Stroke_Positive_Spectrum_3" label="Positive Spectrum 3" image="Stroke_Positive_Spectrum_3" screentip="Positive Spectrum 3" supertip="RGB code: 128, 203, 186"/>
                <item id="PPT_Stroke_Positive_Spectrum_4" label="Positive Spectrum 4" image="Stroke_Positive_Spectrum_4" screentip="Positive Spectrum 4" supertip="RGB code: 0, 151, 117"/>
                <item id="PPT_Stroke_Positive_Spectrum_5" label="Positive Spectrum 5" image="Stroke_Positive_Spectrum_5" screentip="Positive Spectrum 5" supertip="RGB code: 0, 121, 93"/>
                <item id="PPT_Stroke_Positive_Spectrum_6" label="Positive Spectrum 6" image="Stroke_Positive_Spectrum_6" screentip="Positive Spectrum 6" supertip="RGB code: 0, 79, 57"/>
                <item id="PPT_Stroke_Positive_Spectrum_7" label="Positive Spectrum 7" image="Stroke_Positive_Spectrum_7" screentip="Positive Spectrum 7" supertip="RGB code: 0, 46, 33"/>
              </gallery>
              <gallery id="ppt_Spectrum_Strokes_Gallery2" label="Negative Spectrum" showLabel="false" image="Stroke_Negative_Spectrum_4" columns="7" rows="5" itemWidth="16" itemHeight="16" showItemLabel="false" onAction="StrokeGallery">
                <item id="PPT_Stroke_Negative_Spectrum_1" label="Negative Spectrum 1" image="Stroke_Negative_Spectrum_1" screentip="Negative Spectrum 1" supertip="RGB code: 242, 204, 215"/>
                <item id="PPT_Stroke_Negative_Spectrum_2" label="Negative Spectrum 2" image="Stroke_Negative_Spectrum_2" screentip="Negative Spectrum 2" supertip="RGB code: 221, 134, 151"/>
                <item id="PPT_Stroke_Negative_Spectrum_3" label="Negative Spectrum 3" image="Stroke_Negative_Spectrum_3" screentip="Negative Spectrum 3" supertip="RGB code: 200, 60, 89"/>
                <item id="PPT_Stroke_Negative_Spectrum_4" label="Negative Spectrum 4" image="Stroke_Negative_Spectrum_4" screentip="Negative Spectrum 4" supertip="RGB code: 186, 12, 47"/>
                <item id="PPT_Stroke_Negative_Spectrum_5" label="Negative Spectrum 5" image="Stroke_Negative_Spectrum_5" screentip="Negative Spectrum 5" supertip="RGB code: 129, 9, 32"/>
                <item id="PPT_Stroke_Negative_Spectrum_6" label="Negative Spectrum 6" image="Stroke_Negative_Spectrum_6" screentip="Negative Spectrum 6" supertip="RGB code: 91, 7, 22"/>
                <item id="PPT_Stroke_Negative_Spectrum_7" label="Negative Spectrum 7" image="Stroke_Negative_Spectrum_7" screentip="Negative Spectrum 7" supertip="RGB code: 34, 4, 7"/>
              </gallery>
              <gallery id="ppt_Spectrum_Strokes_Gallery3" label="Stable Spectrum" showLabel="false" image="Stroke_Stable_Spectrum_4" columns="7" rows="5" itemWidth="16" itemHeight="16" showItemLabel="false" onAction="StrokeGallery">
                <item id="PPT_Stroke_Stable_Spectrum_1" label="Stable Spectrum 1" image="Stroke_Stable_Spectrum_1" screentip="Stable Spectrum 1" supertip="RGB code: 229, 232, 227"/>
                <item id="PPT_Stroke_Stable_Spectrum_2" label="Stable Spectrum 2" image="Stroke_Stable_Spectrum_2" screentip="Stable Spectrum 2" supertip="RGB code: 215, 218, 214"/>
                <item id="PPT_Stroke_Stable_Spectrum_3" label="Stable Spectrum 3" image="Stroke_Stable_Spectrum_3" screentip="Stable Spectrum 3" supertip="RGB code: 186, 167, 169"/>
                <item id="PPT_Stroke_Stable_Spectrum_4" label="Stable Spectrum 4" image="Stroke_Stable_Spectrum_4" screentip="Stable Spectrum 4" supertip="RGB code: 117, 120, 123"/>
                <item id="PPT_Stroke_Stable_Spectrum_5" label="Stable Spectrum 5" image="Stroke_Stable_Spectrum_5" screentip="Stable Spectrum 5" supertip="RGB code: 93, 96, 99"/>
                <item id="PPT_Stroke_Stable_Spectrum_6" label="Stable Spectrum 6" image="Stroke_Stable_Spectrum_6" screentip="Stable Spectrum 6" supertip="RGB code: 69, 72, 75"/>
                <item id="PPT_Stroke_Stable_Spectrum_7" label="Stable Spectrum 7" image="Stroke_Stable_Spectrum_7" screentip="Stable Spectrum 7" supertip="RGB code: 33, 36, 39"/>
              </gallery>
              <menuSeparator id="ppt_Spectrum_Strokes_Menu_Sep_2" title="Alternative Spectrums"/>
              <gallery id="ppt_Spectrum_Strokes_Gallery4" label="Blue Spectrum" showLabel="false" image="Stroke_Blue_Spectrum_4" columns="7" rows="5" itemWidth="16" itemHeight="16" showItemLabel="false" onAction="StrokeGallery">
                <item id="PPT_Stroke_Blue_Spectrum_1" label="Blue Spectrum 1" image="Stroke_Blue_Spectrum_1" screentip="Blue Spectrum 1" supertip="RGB code: 208, 216, 240"/>
                <item id="PPT_Stroke_Blue_Spectrum_2" label="Blue Spectrum 2" image="Stroke_Blue_Spectrum_2" screentip="Blue Spectrum 2" supertip="RGB code: 128, 147, 207"/>
                <item id="PPT_Stroke_Blue_Spectrum_3" label="Blue Spectrum 3" image="Stroke_Blue_Spectrum_3" screentip="Blue Spectrum 3" supertip="RGB code: 52, 84, 180"/>
                <item id="PPT_Stroke_Blue_Spectrum_4" label="Blue Spectrum 4" image="Stroke_Blue_Spectrum_4" screentip="Blue Spectrum 4" supertip="RGB code: 0, 40, 160"/>
                <item id="PPT_Stroke_Blue_Spectrum_5" label="Blue Spectrum 5" image="Stroke_Blue_Spectrum_5" screentip="Blue Spectrum 5" supertip="RGB code: 0, 32, 128"/>
                <item id="PPT_Stroke_Blue_Spectrum_6" label="Blue Spectrum 6" image="Stroke_Blue_Spectrum_6" screentip="Blue Spectrum 6" supertip="RGB code: 0, 24, 96"/>
                <item id="PPT_Stroke_Blue_Spectrum_7" label="Blue Spectrum 7" image="Stroke_Blue_Spectrum_7" screentip="Blue Spectrum 7" supertip="RGB code: 0, 12, 48"/>
              </gallery>
              <gallery id="ppt_Spectrum_Strokes_Gallery5" label="Orange Spectrum" showLabel="false" image="Stroke_Orange_Spectrum_4" columns="7" rows="5" itemWidth="16" itemHeight="16" showItemLabel="false" onAction="StrokeGallery">
                <item id="PPT_Stroke_Orange_Spectrum_1" label="Orange Spectrum 1" image="Stroke_Orange_Spectrum_1" screentip="Orange Spectrum 1" supertip="RGB code: 241, 218, 205"/>
                <item id="PPT_Stroke_Orange_Spectrum_2" label="Orange Spectrum 2" image="Stroke_Orange_Spectrum_2" screentip="Orange Spectrum 2" supertip="RGB code: 241, 168, 130"/>
                <item id="PPT_Stroke_Orange_Spectrum_3" label="Orange Spectrum 3" image="Stroke_Orange_Spectrum_3" screentip="Orange Spectrum 3" supertip="RGB code: 233, 116, 55"/>
                <item id="PPT_Stroke_Orange_Spectrum_4" label="Orange Spectrum 4" image="Stroke_Orange_Spectrum_4" screentip="Orange Spectrum 4" supertip="RGB code: 227, 82, 5"/>
                <item id="PPT_Stroke_Orange_Spectrum_5" label="Orange Spectrum 5" image="Stroke_Orange_Spectrum_5" screentip="Orange Spectrum 5" supertip="RGB code: 181, 66, 3"/>
                <item id="PPT_Stroke_Orange_Spectrum_6" label="Orange Spectrum 6" image="Stroke_Orange_Spectrum_6" screentip="Orange Spectrum 6" supertip="RGB code: 135, 50, 1"/>
                <item id="PPT_Stroke_Orange_Spectrum_7" label="Orange Spectrum 7" image="Stroke_Orange_Spectrum_7" screentip="Orange Spectrum 7" supertip="RGB code: 66, 26, 0"/>
              </gallery>
            </menu>
            <button id="PPT_Stroke_Black" label="Black" showLabel="false" size="normal" image="Stroke_Black" onAction="StrokeChange" screentip="Black" supertip="RGB code: 0, 0, 0"/>
            <button id="PPT_Stroke_White" label="White" showLabel="false" size="normal" image="Stroke_White" onAction="StrokeChange" screentip="White" supertip="RGB code: 255, 255, 255"/>
            <button id="PPT_Stroke_None" label="Remove Stroke" showLabel="false" size="normal" image="Stroke_None" onAction="StrokeChange"/>
            <labelControl id="PPT_Common_Colours_Label_2" label="Strokes"/>
          </box>
        </group>
        <group id="PPT_Formatting_Tools" label="Formatting Tools">
          <menu id="PPT_Moodys_Bullets_Split" label="Moody's Bullets" image="Moodys_Bullets" size="large">
            <button id="PPT_Moodys_Bullets_L1" label="Level 1" image="Moodys_Bullet_1" onAction="Format_Bullets"/>
            <button id="PPT_Moodys_Bullets_L2" label="Level 2" image="Moodys_Bullet_2" onAction="Format_Bullets"/>
            <button id="PPT_Moodys_Bullets_L3" label="Level 3" image="Moodys_Bullet_3" onAction="Format_Bullets"/>
            <button id="PPT_Moodys_Bullets_L4" label="Level 4" image="Moodys_Bullet_4" onAction="Format_Bullets"/>
            <button id="PPT_Moodys_Bullets_None" label="None" image="Stroke_Black" onAction="Format_Bullets"/>
          </menu>
          <button id="PPT_Update_Master_Footer" label="Update Title in Footer" size="large" imageMso="ViewSlideMasterView" onAction="UpdateMasterTitle"/>
          <button id="PPT_SwapPicture" label="Swap Picture" size="large" imageMso="PictureChange" onAction="Swap_Picture"/>
          <button id="PPT_FormatChart" label="Format Chart" size="large" image="Format_Chart" onAction="Format_Chart"/>
          <button idMso="SlideReset" label="Reset Slide Layout" size="normal"/>
          <gallery idMso="SlideLayoutGallery" label="Change Slide Layout"/>
          <checkBox idMso="GuidesShowHide" label="Toggle Guides"/>
        </group>
        <group id="PPT_Developer_Tools" label="Developer Tools" getVisible="GetVisible">
          <button id="PPT_Name_Text_Box" label="Name Text Box" size="large" imageMso="ActiveXTextBox" onAction="Name_Text_Box"/>
          <button id="PPT_Slide_Info" label="Slide Info" size="large" imageMso="Help" onAction="SlideInformation"/>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EAB1EDF4385640BD94BAA20EFECB3D" ma:contentTypeVersion="12" ma:contentTypeDescription="Create a new document." ma:contentTypeScope="" ma:versionID="17589e35ec105e05965d657cd135fda2">
  <xsd:schema xmlns:xsd="http://www.w3.org/2001/XMLSchema" xmlns:xs="http://www.w3.org/2001/XMLSchema" xmlns:p="http://schemas.microsoft.com/office/2006/metadata/properties" xmlns:ns3="53e48a79-cd51-4faa-ae51-96e192c54cd8" xmlns:ns4="b261fe06-fd2b-4765-b6b8-538351e2b027" targetNamespace="http://schemas.microsoft.com/office/2006/metadata/properties" ma:root="true" ma:fieldsID="1565629e78ecc11076b67dcd22808e04" ns3:_="" ns4:_="">
    <xsd:import namespace="53e48a79-cd51-4faa-ae51-96e192c54cd8"/>
    <xsd:import namespace="b261fe06-fd2b-4765-b6b8-538351e2b0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48a79-cd51-4faa-ae51-96e192c54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61fe06-fd2b-4765-b6b8-538351e2b02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42D7D8-703B-4E59-92B0-3E72D2DD0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48a79-cd51-4faa-ae51-96e192c54cd8"/>
    <ds:schemaRef ds:uri="b261fe06-fd2b-4765-b6b8-538351e2b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2144BD-290D-45DC-9D3F-94A97AE19849}">
  <ds:schemaRef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b261fe06-fd2b-4765-b6b8-538351e2b027"/>
    <ds:schemaRef ds:uri="53e48a79-cd51-4faa-ae51-96e192c54cd8"/>
    <ds:schemaRef ds:uri="http://purl.org/dc/dcmitype/"/>
  </ds:schemaRefs>
</ds:datastoreItem>
</file>

<file path=customXml/itemProps3.xml><?xml version="1.0" encoding="utf-8"?>
<ds:datastoreItem xmlns:ds="http://schemas.openxmlformats.org/officeDocument/2006/customXml" ds:itemID="{C68ABC67-9841-49C8-B85D-E8C381528C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1012</Words>
  <Application>Microsoft Office PowerPoint</Application>
  <PresentationFormat>Widescreen</PresentationFormat>
  <Paragraphs>198</Paragraphs>
  <Slides>18</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1_MA Theme</vt:lpstr>
      <vt:lpstr>Worksheet</vt:lpstr>
      <vt:lpstr>PowerPoint Presentation</vt:lpstr>
      <vt:lpstr>1</vt:lpstr>
      <vt:lpstr>Business Lockdowns Hit Hard</vt:lpstr>
      <vt:lpstr>Unemployment Surges</vt:lpstr>
      <vt:lpstr>Smaller Nest Eggs</vt:lpstr>
      <vt:lpstr>Business Investment Collapses</vt:lpstr>
      <vt:lpstr>2</vt:lpstr>
      <vt:lpstr>Unprecedented Global Economic Downturn…</vt:lpstr>
      <vt:lpstr>…That Is Intensifying </vt:lpstr>
      <vt:lpstr>Unemployment Spikes</vt:lpstr>
      <vt:lpstr>U.S. Real Estate Prices Slump</vt:lpstr>
      <vt:lpstr>3</vt:lpstr>
      <vt:lpstr>Epidemiological Assumptions (March 27, 2020)</vt:lpstr>
      <vt:lpstr>Fed Comes To The Rescue</vt:lpstr>
      <vt:lpstr>Lawmakers Act, but Need to Do More</vt:lpstr>
      <vt:lpstr>Running Out of Fiscal Space</vt:lpstr>
      <vt:lpstr>PowerPoint Presentation</vt:lpstr>
      <vt:lpstr>PowerPoint Presentation</vt:lpstr>
    </vt:vector>
  </TitlesOfParts>
  <Company>Moody's Analytics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Noelle De Noue</dc:creator>
  <cp:lastModifiedBy>Thomas Hurtubise</cp:lastModifiedBy>
  <cp:revision>488</cp:revision>
  <dcterms:created xsi:type="dcterms:W3CDTF">2017-05-05T22:05:27Z</dcterms:created>
  <dcterms:modified xsi:type="dcterms:W3CDTF">2020-04-16T13:35:27Z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0x0101006CEAB1EDF4385640BD94BAA20EFECB3D</vt:lpwstr>
  </property>
</Properties>
</file>